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tiff" ContentType="image/tiff"/>
  <Default Extension="emf" ContentType="image/x-emf"/>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2-->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63" r:id="rId2"/>
  </p:sldMasterIdLst>
  <p:notesMasterIdLst>
    <p:notesMasterId r:id="rId3"/>
  </p:notesMasterIdLst>
  <p:handoutMasterIdLst>
    <p:handoutMasterId r:id="rId4"/>
  </p:handoutMasterIdLst>
  <p:sldIdLst>
    <p:sldId id="417" r:id="rId5"/>
    <p:sldId id="438" r:id="rId6"/>
    <p:sldId id="439" r:id="rId7"/>
    <p:sldId id="435" r:id="rId8"/>
    <p:sldId id="441" r:id="rId9"/>
    <p:sldId id="440" r:id="rId10"/>
    <p:sldId id="428" r:id="rId11"/>
    <p:sldId id="430" r:id="rId12"/>
    <p:sldId id="434" r:id="rId13"/>
    <p:sldId id="432" r:id="rId14"/>
    <p:sldId id="433" r:id="rId15"/>
    <p:sldId id="443" r:id="rId16"/>
    <p:sldId id="396" r:id="rId17"/>
    <p:sldId id="412" r:id="rId18"/>
  </p:sldIdLst>
  <p:sldSz cx="12192000" cy="6858000"/>
  <p:notesSz cx="6950075" cy="9236075"/>
  <p:custDataLst>
    <p:tags r:id="rId19"/>
  </p:custDataLst>
  <p:defaultTextStyle>
    <a:defPPr>
      <a:defRPr lang="en-US"/>
    </a:defPPr>
    <a:lvl1pPr algn="l" defTabSz="457200" rtl="0" fontAlgn="base">
      <a:spcBef>
        <a:spcPct val="0"/>
      </a:spcBef>
      <a:spcAft>
        <a:spcPct val="0"/>
      </a:spcAft>
      <a:defRPr kern="1200">
        <a:solidFill>
          <a:schemeClr val="tx1"/>
        </a:solidFill>
        <a:latin typeface="Arial"/>
        <a:ea typeface="Geneva" charset="-128"/>
        <a:cs typeface="Geneva" charset="-128"/>
      </a:defRPr>
    </a:lvl1pPr>
    <a:lvl2pPr marL="457200" algn="l" defTabSz="457200" rtl="0" fontAlgn="base">
      <a:spcBef>
        <a:spcPct val="0"/>
      </a:spcBef>
      <a:spcAft>
        <a:spcPct val="0"/>
      </a:spcAft>
      <a:defRPr kern="1200">
        <a:solidFill>
          <a:schemeClr val="tx1"/>
        </a:solidFill>
        <a:latin typeface="Arial"/>
        <a:ea typeface="Geneva" charset="-128"/>
        <a:cs typeface="Geneva" charset="-128"/>
      </a:defRPr>
    </a:lvl2pPr>
    <a:lvl3pPr marL="914400" algn="l" defTabSz="457200" rtl="0" fontAlgn="base">
      <a:spcBef>
        <a:spcPct val="0"/>
      </a:spcBef>
      <a:spcAft>
        <a:spcPct val="0"/>
      </a:spcAft>
      <a:defRPr kern="1200">
        <a:solidFill>
          <a:schemeClr val="tx1"/>
        </a:solidFill>
        <a:latin typeface="Arial"/>
        <a:ea typeface="Geneva" charset="-128"/>
        <a:cs typeface="Geneva" charset="-128"/>
      </a:defRPr>
    </a:lvl3pPr>
    <a:lvl4pPr marL="1371600" algn="l" defTabSz="457200" rtl="0" fontAlgn="base">
      <a:spcBef>
        <a:spcPct val="0"/>
      </a:spcBef>
      <a:spcAft>
        <a:spcPct val="0"/>
      </a:spcAft>
      <a:defRPr kern="1200">
        <a:solidFill>
          <a:schemeClr val="tx1"/>
        </a:solidFill>
        <a:latin typeface="Arial"/>
        <a:ea typeface="Geneva" charset="-128"/>
        <a:cs typeface="Geneva" charset="-128"/>
      </a:defRPr>
    </a:lvl4pPr>
    <a:lvl5pPr marL="1828800" algn="l" defTabSz="457200" rtl="0" fontAlgn="base">
      <a:spcBef>
        <a:spcPct val="0"/>
      </a:spcBef>
      <a:spcAft>
        <a:spcPct val="0"/>
      </a:spcAft>
      <a:defRPr kern="1200">
        <a:solidFill>
          <a:schemeClr val="tx1"/>
        </a:solidFill>
        <a:latin typeface="Arial"/>
        <a:ea typeface="Geneva" charset="-128"/>
        <a:cs typeface="Geneva" charset="-128"/>
      </a:defRPr>
    </a:lvl5pPr>
    <a:lvl6pPr marL="2286000" algn="l" defTabSz="457200" rtl="0" eaLnBrk="1" latinLnBrk="0" hangingPunct="1">
      <a:defRPr kern="1200">
        <a:solidFill>
          <a:schemeClr val="tx1"/>
        </a:solidFill>
        <a:latin typeface="Arial"/>
        <a:ea typeface="Geneva" charset="-128"/>
        <a:cs typeface="Geneva" charset="-128"/>
      </a:defRPr>
    </a:lvl6pPr>
    <a:lvl7pPr marL="2743200" algn="l" defTabSz="457200" rtl="0" eaLnBrk="1" latinLnBrk="0" hangingPunct="1">
      <a:defRPr kern="1200">
        <a:solidFill>
          <a:schemeClr val="tx1"/>
        </a:solidFill>
        <a:latin typeface="Arial"/>
        <a:ea typeface="Geneva" charset="-128"/>
        <a:cs typeface="Geneva" charset="-128"/>
      </a:defRPr>
    </a:lvl7pPr>
    <a:lvl8pPr marL="3200400" algn="l" defTabSz="457200" rtl="0" eaLnBrk="1" latinLnBrk="0" hangingPunct="1">
      <a:defRPr kern="1200">
        <a:solidFill>
          <a:schemeClr val="tx1"/>
        </a:solidFill>
        <a:latin typeface="Arial"/>
        <a:ea typeface="Geneva" charset="-128"/>
        <a:cs typeface="Geneva" charset="-128"/>
      </a:defRPr>
    </a:lvl8pPr>
    <a:lvl9pPr marL="3657600" algn="l" defTabSz="457200" rtl="0" eaLnBrk="1" latinLnBrk="0" hangingPunct="1">
      <a:defRPr kern="1200">
        <a:solidFill>
          <a:schemeClr val="tx1"/>
        </a:solidFill>
        <a:latin typeface="Arial"/>
        <a:ea typeface="Geneva" charset="-128"/>
        <a:cs typeface="Geneva" charset="-128"/>
      </a:defRPr>
    </a:lvl9pPr>
  </p:defaultTextStyle>
  <p:extLst>
    <p:ext uri="{521415D9-36F7-43E2-AB2F-B90AF26B5E84}">
      <p14:sectionLst xmlns:p14="http://schemas.microsoft.com/office/powerpoint/2010/main">
        <p14:section name="Default Section" id="{20C3B282-F875-49E5-8D77-E32EC5968933}">
          <p14:sldIdLst>
            <p14:sldId id="417"/>
            <p14:sldId id="438"/>
            <p14:sldId id="439"/>
            <p14:sldId id="435"/>
            <p14:sldId id="441"/>
            <p14:sldId id="440"/>
            <p14:sldId id="428"/>
            <p14:sldId id="430"/>
            <p14:sldId id="434"/>
            <p14:sldId id="432"/>
            <p14:sldId id="433"/>
            <p14:sldId id="443"/>
            <p14:sldId id="396"/>
            <p14:sldId id="4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860000"/>
    <a:srgbClr val="00232F"/>
    <a:srgbClr val="00143D"/>
    <a:srgbClr val="0080DA"/>
    <a:srgbClr val="003949"/>
    <a:srgbClr val="00C2B7"/>
    <a:srgbClr val="004F62"/>
    <a:srgbClr val="006B7B"/>
    <a:srgbClr val="1A9A9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4946" autoAdjust="0"/>
  </p:normalViewPr>
  <p:slideViewPr>
    <p:cSldViewPr snapToGrid="0" snapToObjects="1">
      <p:cViewPr varScale="1">
        <p:scale>
          <a:sx n="48" d="100"/>
          <a:sy n="48" d="100"/>
        </p:scale>
        <p:origin x="857" y="41"/>
      </p:cViewPr>
      <p:guideLst>
        <p:guide orient="horz" pos="2160"/>
        <p:guide pos="3840"/>
      </p:guideLst>
    </p:cSldViewPr>
  </p:slideViewPr>
  <p:outlineViewPr>
    <p:cViewPr>
      <p:scale>
        <a:sx n="33" d="100"/>
        <a:sy n="33" d="100"/>
      </p:scale>
      <p:origin x="0" y="-1192"/>
    </p:cViewPr>
  </p:outlineViewPr>
  <p:notesTextViewPr>
    <p:cViewPr>
      <p:scale>
        <a:sx n="100" d="100"/>
        <a:sy n="100" d="100"/>
      </p:scale>
      <p:origin x="0" y="0"/>
    </p:cViewPr>
  </p:notesTextViewPr>
  <p:sorterViewPr>
    <p:cViewPr varScale="1">
      <p:scale>
        <a:sx n="1" d="1"/>
        <a:sy n="1" d="1"/>
      </p:scale>
      <p:origin x="0" y="-2796"/>
    </p:cViewPr>
  </p:sorterViewPr>
  <p:notesViewPr>
    <p:cSldViewPr snapToGrid="0" snapToObjects="1">
      <p:cViewPr varScale="1">
        <p:scale>
          <a:sx n="85" d="100"/>
          <a:sy n="85" d="100"/>
        </p:scale>
        <p:origin x="3780" y="96"/>
      </p:cViewPr>
      <p:guideLst>
        <p:guide orient="horz" pos="2909"/>
        <p:guide pos="2189"/>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tags" Target="tags/tag7.xml" /><Relationship Id="rId2" Type="http://schemas.openxmlformats.org/officeDocument/2006/relationships/slideMaster" Target="slideMasters/slide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2" y="0"/>
            <a:ext cx="3011906" cy="462429"/>
          </a:xfrm>
          <a:prstGeom prst="rect">
            <a:avLst/>
          </a:prstGeom>
        </p:spPr>
        <p:txBody>
          <a:bodyPr vert="horz" lIns="89783" tIns="44891" rIns="89783" bIns="44891" rtlCol="0"/>
          <a:lstStyle>
            <a:lvl1pPr algn="l" fontAlgn="auto">
              <a:spcBef>
                <a:spcPct val="0"/>
              </a:spcBef>
              <a:spcAft>
                <a:spcPct val="0"/>
              </a:spcAft>
              <a:defRPr sz="1200">
                <a:latin typeface="+mn-lt"/>
                <a:ea typeface="+mn-ea"/>
                <a:cs typeface="+mn-cs"/>
              </a:defRPr>
            </a:lvl1pPr>
          </a:lstStyle>
          <a:p>
            <a:pPr>
              <a:defRPr/>
            </a:pPr>
            <a:r>
              <a:rPr lang="en-US"/>
              <a:t>IHA</a:t>
            </a:r>
          </a:p>
        </p:txBody>
      </p:sp>
      <p:sp>
        <p:nvSpPr>
          <p:cNvPr id="3" name="Date Placeholder 2"/>
          <p:cNvSpPr>
            <a:spLocks noGrp="1"/>
          </p:cNvSpPr>
          <p:nvPr>
            <p:ph type="dt" sz="quarter" idx="1"/>
          </p:nvPr>
        </p:nvSpPr>
        <p:spPr>
          <a:xfrm>
            <a:off x="3936616" y="0"/>
            <a:ext cx="3011906" cy="462429"/>
          </a:xfrm>
          <a:prstGeom prst="rect">
            <a:avLst/>
          </a:prstGeom>
        </p:spPr>
        <p:txBody>
          <a:bodyPr vert="horz" lIns="89783" tIns="44891" rIns="89783" bIns="44891" rtlCol="0"/>
          <a:lstStyle>
            <a:lvl1pPr algn="r" fontAlgn="auto">
              <a:spcBef>
                <a:spcPct val="0"/>
              </a:spcBef>
              <a:spcAft>
                <a:spcPct val="0"/>
              </a:spcAft>
              <a:defRPr sz="1200">
                <a:latin typeface="+mn-lt"/>
                <a:ea typeface="+mn-ea"/>
                <a:cs typeface="+mn-cs"/>
              </a:defRPr>
            </a:lvl1pPr>
          </a:lstStyle>
          <a:p>
            <a:pPr>
              <a:defRPr/>
            </a:pPr>
            <a:fld id="{F47B0024-8066-3743-9930-4690D95D7D73}" type="datetime1">
              <a:rPr lang="en-US"/>
              <a:pPr>
                <a:defRPr/>
              </a:pPr>
              <a:t>3/17/2021</a:t>
            </a:fld>
            <a:endParaRPr lang="en-US"/>
          </a:p>
        </p:txBody>
      </p:sp>
      <p:sp>
        <p:nvSpPr>
          <p:cNvPr id="4" name="Footer Placeholder 3"/>
          <p:cNvSpPr>
            <a:spLocks noGrp="1"/>
          </p:cNvSpPr>
          <p:nvPr>
            <p:ph type="ftr" sz="quarter" idx="2"/>
          </p:nvPr>
        </p:nvSpPr>
        <p:spPr>
          <a:xfrm>
            <a:off x="2" y="8772085"/>
            <a:ext cx="3011906" cy="462429"/>
          </a:xfrm>
          <a:prstGeom prst="rect">
            <a:avLst/>
          </a:prstGeom>
        </p:spPr>
        <p:txBody>
          <a:bodyPr vert="horz" lIns="89783" tIns="44891" rIns="89783" bIns="44891" rtlCol="0" anchor="b"/>
          <a:lstStyle>
            <a:lvl1pPr algn="l" fontAlgn="auto">
              <a:spcBef>
                <a:spcPct val="0"/>
              </a:spcBef>
              <a:spcAft>
                <a:spcPct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6616" y="8772085"/>
            <a:ext cx="3011906" cy="462429"/>
          </a:xfrm>
          <a:prstGeom prst="rect">
            <a:avLst/>
          </a:prstGeom>
        </p:spPr>
        <p:txBody>
          <a:bodyPr vert="horz" lIns="89783" tIns="44891" rIns="89783" bIns="44891" rtlCol="0" anchor="b"/>
          <a:lstStyle>
            <a:lvl1pPr algn="r" fontAlgn="auto">
              <a:spcBef>
                <a:spcPct val="0"/>
              </a:spcBef>
              <a:spcAft>
                <a:spcPct val="0"/>
              </a:spcAft>
              <a:defRPr sz="1200">
                <a:latin typeface="+mn-lt"/>
                <a:ea typeface="+mn-ea"/>
                <a:cs typeface="+mn-cs"/>
              </a:defRPr>
            </a:lvl1pPr>
          </a:lstStyle>
          <a:p>
            <a:pPr>
              <a:defRPr/>
            </a:pPr>
            <a:fld id="{D178A810-B2FB-1D4A-8EB8-FA9C88E08C22}" type="slidenum">
              <a:rPr lang="en-US"/>
              <a:pPr>
                <a:defRPr/>
              </a:pPr>
              <a:t>‹#›</a:t>
            </a:fld>
            <a:endParaRPr lang="en-US"/>
          </a:p>
        </p:txBody>
      </p:sp>
    </p:spTree>
    <p:extLst>
      <p:ext uri="{BB962C8B-B14F-4D97-AF65-F5344CB8AC3E}">
        <p14:creationId xmlns:p14="http://schemas.microsoft.com/office/powerpoint/2010/main" val="2974684958"/>
      </p:ext>
    </p:extLst>
  </p:cSld>
  <p:clrMap bg1="lt1" tx1="dk1" bg2="lt2" tx2="dk2" accent1="accent1" accent2="accent2" accent3="accent3" accent4="accent4" accent5="accent5" accent6="accent6" hlink="hlink" folHlink="folHlink"/>
  <p:hf ftr="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2" y="0"/>
            <a:ext cx="3011906" cy="462429"/>
          </a:xfrm>
          <a:prstGeom prst="rect">
            <a:avLst/>
          </a:prstGeom>
        </p:spPr>
        <p:txBody>
          <a:bodyPr vert="horz" lIns="89783" tIns="44891" rIns="89783" bIns="44891" rtlCol="0"/>
          <a:lstStyle>
            <a:lvl1pPr algn="l" fontAlgn="auto">
              <a:spcBef>
                <a:spcPct val="0"/>
              </a:spcBef>
              <a:spcAft>
                <a:spcPct val="0"/>
              </a:spcAft>
              <a:defRPr sz="1200">
                <a:latin typeface="+mn-lt"/>
                <a:ea typeface="+mn-ea"/>
                <a:cs typeface="+mn-cs"/>
              </a:defRPr>
            </a:lvl1pPr>
          </a:lstStyle>
          <a:p>
            <a:pPr>
              <a:defRPr/>
            </a:pPr>
            <a:r>
              <a:rPr lang="en-US"/>
              <a:t>IHA</a:t>
            </a:r>
          </a:p>
        </p:txBody>
      </p:sp>
      <p:sp>
        <p:nvSpPr>
          <p:cNvPr id="3" name="Date Placeholder 2"/>
          <p:cNvSpPr>
            <a:spLocks noGrp="1"/>
          </p:cNvSpPr>
          <p:nvPr>
            <p:ph type="dt" idx="1"/>
          </p:nvPr>
        </p:nvSpPr>
        <p:spPr>
          <a:xfrm>
            <a:off x="3936616" y="0"/>
            <a:ext cx="3011906" cy="462429"/>
          </a:xfrm>
          <a:prstGeom prst="rect">
            <a:avLst/>
          </a:prstGeom>
        </p:spPr>
        <p:txBody>
          <a:bodyPr vert="horz" lIns="89783" tIns="44891" rIns="89783" bIns="44891" rtlCol="0"/>
          <a:lstStyle>
            <a:lvl1pPr algn="r" fontAlgn="auto">
              <a:spcBef>
                <a:spcPct val="0"/>
              </a:spcBef>
              <a:spcAft>
                <a:spcPct val="0"/>
              </a:spcAft>
              <a:defRPr sz="1200">
                <a:latin typeface="+mn-lt"/>
                <a:ea typeface="+mn-ea"/>
                <a:cs typeface="+mn-cs"/>
              </a:defRPr>
            </a:lvl1pPr>
          </a:lstStyle>
          <a:p>
            <a:pPr>
              <a:defRPr/>
            </a:pPr>
            <a:fld id="{A288E87C-03F5-0A46-80F6-502592856236}" type="datetime1">
              <a:rPr lang="en-US"/>
              <a:pPr>
                <a:defRPr/>
              </a:pPr>
              <a:t>3/17/2021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sp>
      <p:sp>
        <p:nvSpPr>
          <p:cNvPr id="5" name="Notes Placeholder 4"/>
          <p:cNvSpPr>
            <a:spLocks noGrp="1"/>
          </p:cNvSpPr>
          <p:nvPr>
            <p:ph type="body" sz="quarter" idx="3"/>
          </p:nvPr>
        </p:nvSpPr>
        <p:spPr>
          <a:xfrm>
            <a:off x="694697" y="4386822"/>
            <a:ext cx="5560682" cy="4157172"/>
          </a:xfrm>
          <a:prstGeom prst="rect">
            <a:avLst/>
          </a:prstGeom>
        </p:spPr>
        <p:txBody>
          <a:bodyPr vert="horz" lIns="89783" tIns="44891" rIns="89783" bIns="448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085"/>
            <a:ext cx="3011906" cy="462429"/>
          </a:xfrm>
          <a:prstGeom prst="rect">
            <a:avLst/>
          </a:prstGeom>
        </p:spPr>
        <p:txBody>
          <a:bodyPr vert="horz" lIns="89783" tIns="44891" rIns="89783" bIns="44891" rtlCol="0" anchor="b"/>
          <a:lstStyle>
            <a:lvl1pPr algn="l" fontAlgn="auto">
              <a:spcBef>
                <a:spcPct val="0"/>
              </a:spcBef>
              <a:spcAft>
                <a:spcPct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6616" y="8772085"/>
            <a:ext cx="3011906" cy="462429"/>
          </a:xfrm>
          <a:prstGeom prst="rect">
            <a:avLst/>
          </a:prstGeom>
        </p:spPr>
        <p:txBody>
          <a:bodyPr vert="horz" lIns="89783" tIns="44891" rIns="89783" bIns="44891" rtlCol="0" anchor="b"/>
          <a:lstStyle>
            <a:lvl1pPr algn="r" fontAlgn="auto">
              <a:spcBef>
                <a:spcPct val="0"/>
              </a:spcBef>
              <a:spcAft>
                <a:spcPct val="0"/>
              </a:spcAft>
              <a:defRPr sz="1200">
                <a:latin typeface="+mn-lt"/>
                <a:ea typeface="+mn-ea"/>
                <a:cs typeface="+mn-cs"/>
              </a:defRPr>
            </a:lvl1pPr>
          </a:lstStyle>
          <a:p>
            <a:pPr>
              <a:defRPr/>
            </a:pPr>
            <a:fld id="{40C1B4C4-C6B8-6F4B-9798-CF80441ADA6C}" type="slidenum">
              <a:rPr lang="en-US"/>
              <a:pPr>
                <a:defRPr/>
              </a:pPr>
              <a:t>‹#›</a:t>
            </a:fld>
            <a:endParaRPr lang="en-US"/>
          </a:p>
        </p:txBody>
      </p:sp>
    </p:spTree>
    <p:extLst>
      <p:ext uri="{BB962C8B-B14F-4D97-AF65-F5344CB8AC3E}">
        <p14:creationId xmlns:p14="http://schemas.microsoft.com/office/powerpoint/2010/main" val="3535762536"/>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693863" y="461963"/>
            <a:ext cx="3768725" cy="2120900"/>
          </a:xfrm>
        </p:spPr>
      </p:sp>
      <p:sp>
        <p:nvSpPr>
          <p:cNvPr id="3" name="Notes Placeholder 2"/>
          <p:cNvSpPr>
            <a:spLocks noGrp="1"/>
          </p:cNvSpPr>
          <p:nvPr>
            <p:ph type="body" idx="1"/>
          </p:nvPr>
        </p:nvSpPr>
        <p:spPr>
          <a:xfrm>
            <a:off x="694697" y="2603629"/>
            <a:ext cx="5560682" cy="6043660"/>
          </a:xfrm>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1</a:t>
            </a:fld>
            <a:endParaRPr lang="en-US"/>
          </a:p>
        </p:txBody>
      </p:sp>
    </p:spTree>
    <p:extLst>
      <p:ext uri="{BB962C8B-B14F-4D97-AF65-F5344CB8AC3E}">
        <p14:creationId xmlns:p14="http://schemas.microsoft.com/office/powerpoint/2010/main" val="1502692400"/>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10</a:t>
            </a:fld>
            <a:endParaRPr lang="en-US"/>
          </a:p>
        </p:txBody>
      </p:sp>
    </p:spTree>
    <p:extLst>
      <p:ext uri="{BB962C8B-B14F-4D97-AF65-F5344CB8AC3E}">
        <p14:creationId xmlns:p14="http://schemas.microsoft.com/office/powerpoint/2010/main" val="3327774690"/>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11</a:t>
            </a:fld>
            <a:endParaRPr lang="en-US"/>
          </a:p>
        </p:txBody>
      </p:sp>
    </p:spTree>
    <p:extLst>
      <p:ext uri="{BB962C8B-B14F-4D97-AF65-F5344CB8AC3E}">
        <p14:creationId xmlns:p14="http://schemas.microsoft.com/office/powerpoint/2010/main" val="143324660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endParaRPr lang="en-US" sz="1400" kern="1200">
              <a:solidFill>
                <a:schemeClr val="tx1"/>
              </a:solidFill>
              <a:effectLst/>
              <a:latin typeface="+mn-lt"/>
              <a:ea typeface="Geneva" charset="-128"/>
              <a:cs typeface="Geneva" charset="-128"/>
            </a:endParaRPr>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12</a:t>
            </a:fld>
            <a:endParaRPr lang="en-US"/>
          </a:p>
        </p:txBody>
      </p:sp>
    </p:spTree>
    <p:extLst>
      <p:ext uri="{BB962C8B-B14F-4D97-AF65-F5344CB8AC3E}">
        <p14:creationId xmlns:p14="http://schemas.microsoft.com/office/powerpoint/2010/main" val="2338581954"/>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13</a:t>
            </a:fld>
            <a:endParaRPr lang="en-US"/>
          </a:p>
        </p:txBody>
      </p:sp>
    </p:spTree>
    <p:extLst>
      <p:ext uri="{BB962C8B-B14F-4D97-AF65-F5344CB8AC3E}">
        <p14:creationId xmlns:p14="http://schemas.microsoft.com/office/powerpoint/2010/main" val="2674878962"/>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14</a:t>
            </a:fld>
            <a:endParaRPr lang="en-US"/>
          </a:p>
        </p:txBody>
      </p:sp>
    </p:spTree>
    <p:extLst>
      <p:ext uri="{BB962C8B-B14F-4D97-AF65-F5344CB8AC3E}">
        <p14:creationId xmlns:p14="http://schemas.microsoft.com/office/powerpoint/2010/main" val="148300053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077913" y="701675"/>
            <a:ext cx="4751387" cy="2673350"/>
          </a:xfrm>
        </p:spPr>
      </p:sp>
      <p:sp>
        <p:nvSpPr>
          <p:cNvPr id="4" name="Header Placeholder 3"/>
          <p:cNvSpPr>
            <a:spLocks noGrp="1"/>
          </p:cNvSpPr>
          <p:nvPr>
            <p:ph type="hdr" sz="quarter" idx="10"/>
          </p:nvPr>
        </p:nvSpPr>
        <p:spPr/>
        <p:txBody>
          <a:bodyPr/>
          <a:lstStyle/>
          <a:p>
            <a:pPr>
              <a:defRPr/>
            </a:pPr>
            <a:r>
              <a:rPr lang="en-US">
                <a:solidFill>
                  <a:prstClr val="black"/>
                </a:solidFill>
              </a:rPr>
              <a:t>IHA</a:t>
            </a:r>
          </a:p>
        </p:txBody>
      </p:sp>
      <p:sp>
        <p:nvSpPr>
          <p:cNvPr id="5" name="Date Placeholder 4"/>
          <p:cNvSpPr>
            <a:spLocks noGrp="1"/>
          </p:cNvSpPr>
          <p:nvPr>
            <p:ph type="dt" idx="11"/>
          </p:nvPr>
        </p:nvSpPr>
        <p:spPr/>
        <p:txBody>
          <a:bodyPr/>
          <a:lstStyle/>
          <a:p>
            <a:pPr>
              <a:defRPr/>
            </a:pPr>
            <a:fld id="{A288E87C-03F5-0A46-80F6-502592856236}" type="datetime1">
              <a:rPr lang="en-US" smtClean="0">
                <a:solidFill>
                  <a:prstClr val="black"/>
                </a:solidFill>
              </a:rPr>
              <a:pPr>
                <a:defRPr/>
              </a:pPr>
              <a:t>3/17/2021</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solidFill>
                  <a:prstClr val="black"/>
                </a:solidFill>
              </a:rPr>
              <a:pPr>
                <a:defRPr/>
              </a:pPr>
              <a:t>2</a:t>
            </a:fld>
            <a:endParaRPr lang="en-US">
              <a:solidFill>
                <a:prstClr val="black"/>
              </a:solidFill>
            </a:endParaRPr>
          </a:p>
        </p:txBody>
      </p:sp>
      <p:sp>
        <p:nvSpPr>
          <p:cNvPr id="7" name="Notes Placeholder 6"/>
          <p:cNvSpPr>
            <a:spLocks noGrp="1"/>
          </p:cNvSpPr>
          <p:nvPr>
            <p:ph type="body" sz="quarter" idx="13"/>
          </p:nvPr>
        </p:nvSpPr>
        <p:spPr>
          <a:xfrm>
            <a:off x="785008" y="3598426"/>
            <a:ext cx="5560682" cy="4157172"/>
          </a:xfrm>
        </p:spPr>
        <p:txBody>
          <a:bodyPr>
            <a:normAutofit/>
          </a:bodyPr>
          <a:lstStyle/>
          <a:p>
            <a:endParaRPr lang="en-US" sz="1400"/>
          </a:p>
        </p:txBody>
      </p:sp>
    </p:spTree>
    <p:extLst>
      <p:ext uri="{BB962C8B-B14F-4D97-AF65-F5344CB8AC3E}">
        <p14:creationId xmlns:p14="http://schemas.microsoft.com/office/powerpoint/2010/main" val="1786549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077913" y="701675"/>
            <a:ext cx="4751387" cy="2673350"/>
          </a:xfrm>
        </p:spPr>
      </p:sp>
      <p:sp>
        <p:nvSpPr>
          <p:cNvPr id="4" name="Header Placeholder 3"/>
          <p:cNvSpPr>
            <a:spLocks noGrp="1"/>
          </p:cNvSpPr>
          <p:nvPr>
            <p:ph type="hdr" sz="quarter" idx="10"/>
          </p:nvPr>
        </p:nvSpPr>
        <p:spPr/>
        <p:txBody>
          <a:bodyPr/>
          <a:lstStyle/>
          <a:p>
            <a:pPr>
              <a:defRPr/>
            </a:pPr>
            <a:r>
              <a:rPr lang="en-US">
                <a:solidFill>
                  <a:prstClr val="black"/>
                </a:solidFill>
              </a:rPr>
              <a:t>IHA</a:t>
            </a:r>
          </a:p>
        </p:txBody>
      </p:sp>
      <p:sp>
        <p:nvSpPr>
          <p:cNvPr id="5" name="Date Placeholder 4"/>
          <p:cNvSpPr>
            <a:spLocks noGrp="1"/>
          </p:cNvSpPr>
          <p:nvPr>
            <p:ph type="dt" idx="11"/>
          </p:nvPr>
        </p:nvSpPr>
        <p:spPr/>
        <p:txBody>
          <a:bodyPr/>
          <a:lstStyle/>
          <a:p>
            <a:pPr>
              <a:defRPr/>
            </a:pPr>
            <a:fld id="{A288E87C-03F5-0A46-80F6-502592856236}" type="datetime1">
              <a:rPr lang="en-US" smtClean="0">
                <a:solidFill>
                  <a:prstClr val="black"/>
                </a:solidFill>
              </a:rPr>
              <a:pPr>
                <a:defRPr/>
              </a:pPr>
              <a:t>3/17/2021</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solidFill>
                  <a:prstClr val="black"/>
                </a:solidFill>
              </a:rPr>
              <a:pPr>
                <a:defRPr/>
              </a:pPr>
              <a:t>3</a:t>
            </a:fld>
            <a:endParaRPr lang="en-US">
              <a:solidFill>
                <a:prstClr val="black"/>
              </a:solidFill>
            </a:endParaRPr>
          </a:p>
        </p:txBody>
      </p:sp>
      <p:sp>
        <p:nvSpPr>
          <p:cNvPr id="7" name="Notes Placeholder 6"/>
          <p:cNvSpPr>
            <a:spLocks noGrp="1"/>
          </p:cNvSpPr>
          <p:nvPr>
            <p:ph type="body" sz="quarter" idx="13"/>
          </p:nvPr>
        </p:nvSpPr>
        <p:spPr>
          <a:xfrm>
            <a:off x="785008" y="3598426"/>
            <a:ext cx="5560682" cy="4157172"/>
          </a:xfrm>
        </p:spPr>
        <p:txBody>
          <a:bodyPr>
            <a:normAutofit/>
          </a:bodyPr>
          <a:lstStyle/>
          <a:p>
            <a:endParaRPr lang="en-US" sz="1400"/>
          </a:p>
        </p:txBody>
      </p:sp>
    </p:spTree>
    <p:extLst>
      <p:ext uri="{BB962C8B-B14F-4D97-AF65-F5344CB8AC3E}">
        <p14:creationId xmlns:p14="http://schemas.microsoft.com/office/powerpoint/2010/main" val="40770163"/>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077913" y="701675"/>
            <a:ext cx="4751387" cy="2673350"/>
          </a:xfrm>
        </p:spPr>
      </p:sp>
      <p:sp>
        <p:nvSpPr>
          <p:cNvPr id="4" name="Header Placeholder 3"/>
          <p:cNvSpPr>
            <a:spLocks noGrp="1"/>
          </p:cNvSpPr>
          <p:nvPr>
            <p:ph type="hdr" sz="quarter" idx="10"/>
          </p:nvPr>
        </p:nvSpPr>
        <p:spPr/>
        <p:txBody>
          <a:bodyPr/>
          <a:lstStyle/>
          <a:p>
            <a:pPr>
              <a:defRPr/>
            </a:pPr>
            <a:r>
              <a:rPr lang="en-US">
                <a:solidFill>
                  <a:prstClr val="black"/>
                </a:solidFill>
              </a:rPr>
              <a:t>IHA</a:t>
            </a:r>
          </a:p>
        </p:txBody>
      </p:sp>
      <p:sp>
        <p:nvSpPr>
          <p:cNvPr id="5" name="Date Placeholder 4"/>
          <p:cNvSpPr>
            <a:spLocks noGrp="1"/>
          </p:cNvSpPr>
          <p:nvPr>
            <p:ph type="dt" idx="11"/>
          </p:nvPr>
        </p:nvSpPr>
        <p:spPr/>
        <p:txBody>
          <a:bodyPr/>
          <a:lstStyle/>
          <a:p>
            <a:pPr>
              <a:defRPr/>
            </a:pPr>
            <a:fld id="{A288E87C-03F5-0A46-80F6-502592856236}" type="datetime1">
              <a:rPr lang="en-US" smtClean="0">
                <a:solidFill>
                  <a:prstClr val="black"/>
                </a:solidFill>
              </a:rPr>
              <a:pPr>
                <a:defRPr/>
              </a:pPr>
              <a:t>3/17/2021</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solidFill>
                  <a:prstClr val="black"/>
                </a:solidFill>
              </a:rPr>
              <a:pPr>
                <a:defRPr/>
              </a:pPr>
              <a:t>4</a:t>
            </a:fld>
            <a:endParaRPr lang="en-US">
              <a:solidFill>
                <a:prstClr val="black"/>
              </a:solidFill>
            </a:endParaRPr>
          </a:p>
        </p:txBody>
      </p:sp>
      <p:sp>
        <p:nvSpPr>
          <p:cNvPr id="7" name="Notes Placeholder 6"/>
          <p:cNvSpPr>
            <a:spLocks noGrp="1"/>
          </p:cNvSpPr>
          <p:nvPr>
            <p:ph type="body" sz="quarter" idx="13"/>
          </p:nvPr>
        </p:nvSpPr>
        <p:spPr>
          <a:xfrm>
            <a:off x="785008" y="3598426"/>
            <a:ext cx="5560682" cy="4157172"/>
          </a:xfrm>
        </p:spPr>
        <p:txBody>
          <a:bodyPr>
            <a:normAutofit/>
          </a:bodyPr>
          <a:lstStyle/>
          <a:p>
            <a:endParaRPr lang="en-US" sz="1400"/>
          </a:p>
        </p:txBody>
      </p:sp>
    </p:spTree>
    <p:extLst>
      <p:ext uri="{BB962C8B-B14F-4D97-AF65-F5344CB8AC3E}">
        <p14:creationId xmlns:p14="http://schemas.microsoft.com/office/powerpoint/2010/main" val="29243856"/>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077913" y="701675"/>
            <a:ext cx="4751387" cy="2673350"/>
          </a:xfrm>
        </p:spPr>
      </p:sp>
      <p:sp>
        <p:nvSpPr>
          <p:cNvPr id="4" name="Header Placeholder 3"/>
          <p:cNvSpPr>
            <a:spLocks noGrp="1"/>
          </p:cNvSpPr>
          <p:nvPr>
            <p:ph type="hdr" sz="quarter" idx="10"/>
          </p:nvPr>
        </p:nvSpPr>
        <p:spPr/>
        <p:txBody>
          <a:bodyPr/>
          <a:lstStyle/>
          <a:p>
            <a:pPr>
              <a:defRPr/>
            </a:pPr>
            <a:r>
              <a:rPr lang="en-US">
                <a:solidFill>
                  <a:prstClr val="black"/>
                </a:solidFill>
              </a:rPr>
              <a:t>IHA</a:t>
            </a:r>
          </a:p>
        </p:txBody>
      </p:sp>
      <p:sp>
        <p:nvSpPr>
          <p:cNvPr id="5" name="Date Placeholder 4"/>
          <p:cNvSpPr>
            <a:spLocks noGrp="1"/>
          </p:cNvSpPr>
          <p:nvPr>
            <p:ph type="dt" idx="11"/>
          </p:nvPr>
        </p:nvSpPr>
        <p:spPr/>
        <p:txBody>
          <a:bodyPr/>
          <a:lstStyle/>
          <a:p>
            <a:pPr>
              <a:defRPr/>
            </a:pPr>
            <a:fld id="{A288E87C-03F5-0A46-80F6-502592856236}" type="datetime1">
              <a:rPr lang="en-US" smtClean="0">
                <a:solidFill>
                  <a:prstClr val="black"/>
                </a:solidFill>
              </a:rPr>
              <a:pPr>
                <a:defRPr/>
              </a:pPr>
              <a:t>3/17/2021</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solidFill>
                  <a:prstClr val="black"/>
                </a:solidFill>
              </a:rPr>
              <a:pPr>
                <a:defRPr/>
              </a:pPr>
              <a:t>5</a:t>
            </a:fld>
            <a:endParaRPr lang="en-US">
              <a:solidFill>
                <a:prstClr val="black"/>
              </a:solidFill>
            </a:endParaRPr>
          </a:p>
        </p:txBody>
      </p:sp>
      <p:sp>
        <p:nvSpPr>
          <p:cNvPr id="7" name="Notes Placeholder 6"/>
          <p:cNvSpPr>
            <a:spLocks noGrp="1"/>
          </p:cNvSpPr>
          <p:nvPr>
            <p:ph type="body" sz="quarter" idx="13"/>
          </p:nvPr>
        </p:nvSpPr>
        <p:spPr>
          <a:xfrm>
            <a:off x="785008" y="3598426"/>
            <a:ext cx="5560682" cy="4157172"/>
          </a:xfrm>
        </p:spPr>
        <p:txBody>
          <a:bodyPr>
            <a:normAutofit/>
          </a:bodyPr>
          <a:lstStyle/>
          <a:p>
            <a:endParaRPr lang="en-US" sz="1400"/>
          </a:p>
        </p:txBody>
      </p:sp>
    </p:spTree>
    <p:extLst>
      <p:ext uri="{BB962C8B-B14F-4D97-AF65-F5344CB8AC3E}">
        <p14:creationId xmlns:p14="http://schemas.microsoft.com/office/powerpoint/2010/main" val="1156238619"/>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pPr>
              <a:defRPr/>
            </a:pPr>
            <a:r>
              <a:rPr lang="en-US"/>
              <a:t>IHA</a:t>
            </a:r>
          </a:p>
        </p:txBody>
      </p:sp>
      <p:sp>
        <p:nvSpPr>
          <p:cNvPr id="5" name="Date Placeholder 4"/>
          <p:cNvSpPr>
            <a:spLocks noGrp="1"/>
          </p:cNvSpPr>
          <p:nvPr>
            <p:ph type="dt" idx="10"/>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5"/>
          </p:nvPr>
        </p:nvSpPr>
        <p:spPr/>
        <p:txBody>
          <a:bodyPr/>
          <a:lstStyle/>
          <a:p>
            <a:pPr>
              <a:defRPr/>
            </a:pPr>
            <a:fld id="{40C1B4C4-C6B8-6F4B-9798-CF80441ADA6C}" type="slidenum">
              <a:rPr lang="en-US" smtClean="0"/>
              <a:pPr>
                <a:defRPr/>
              </a:pPr>
              <a:t>6</a:t>
            </a:fld>
            <a:endParaRPr lang="en-US"/>
          </a:p>
        </p:txBody>
      </p:sp>
    </p:spTree>
    <p:extLst>
      <p:ext uri="{BB962C8B-B14F-4D97-AF65-F5344CB8AC3E}">
        <p14:creationId xmlns:p14="http://schemas.microsoft.com/office/powerpoint/2010/main" val="3847548077"/>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077913" y="701675"/>
            <a:ext cx="4751387" cy="2673350"/>
          </a:xfrm>
        </p:spPr>
      </p:sp>
      <p:sp>
        <p:nvSpPr>
          <p:cNvPr id="4" name="Header Placeholder 3"/>
          <p:cNvSpPr>
            <a:spLocks noGrp="1"/>
          </p:cNvSpPr>
          <p:nvPr>
            <p:ph type="hdr" sz="quarter" idx="10"/>
          </p:nvPr>
        </p:nvSpPr>
        <p:spPr/>
        <p:txBody>
          <a:bodyPr/>
          <a:lstStyle/>
          <a:p>
            <a:pPr>
              <a:defRPr/>
            </a:pPr>
            <a:r>
              <a:rPr lang="en-US">
                <a:solidFill>
                  <a:prstClr val="black"/>
                </a:solidFill>
              </a:rPr>
              <a:t>IHA</a:t>
            </a:r>
          </a:p>
        </p:txBody>
      </p:sp>
      <p:sp>
        <p:nvSpPr>
          <p:cNvPr id="5" name="Date Placeholder 4"/>
          <p:cNvSpPr>
            <a:spLocks noGrp="1"/>
          </p:cNvSpPr>
          <p:nvPr>
            <p:ph type="dt" idx="11"/>
          </p:nvPr>
        </p:nvSpPr>
        <p:spPr/>
        <p:txBody>
          <a:bodyPr/>
          <a:lstStyle/>
          <a:p>
            <a:pPr>
              <a:defRPr/>
            </a:pPr>
            <a:fld id="{A288E87C-03F5-0A46-80F6-502592856236}" type="datetime1">
              <a:rPr lang="en-US" smtClean="0">
                <a:solidFill>
                  <a:prstClr val="black"/>
                </a:solidFill>
              </a:rPr>
              <a:pPr>
                <a:defRPr/>
              </a:pPr>
              <a:t>3/17/2021</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solidFill>
                  <a:prstClr val="black"/>
                </a:solidFill>
              </a:rPr>
              <a:pPr>
                <a:defRPr/>
              </a:pPr>
              <a:t>7</a:t>
            </a:fld>
            <a:endParaRPr lang="en-US">
              <a:solidFill>
                <a:prstClr val="black"/>
              </a:solidFill>
            </a:endParaRPr>
          </a:p>
        </p:txBody>
      </p:sp>
      <p:sp>
        <p:nvSpPr>
          <p:cNvPr id="7" name="Notes Placeholder 6"/>
          <p:cNvSpPr>
            <a:spLocks noGrp="1"/>
          </p:cNvSpPr>
          <p:nvPr>
            <p:ph type="body" sz="quarter" idx="13"/>
          </p:nvPr>
        </p:nvSpPr>
        <p:spPr>
          <a:xfrm>
            <a:off x="785008" y="3598426"/>
            <a:ext cx="5560682" cy="4157172"/>
          </a:xfrm>
        </p:spPr>
        <p:txBody>
          <a:bodyPr>
            <a:normAutofit/>
          </a:bodyPr>
          <a:lstStyle/>
          <a:p>
            <a:endParaRPr lang="en-US" sz="1400"/>
          </a:p>
        </p:txBody>
      </p:sp>
    </p:spTree>
    <p:extLst>
      <p:ext uri="{BB962C8B-B14F-4D97-AF65-F5344CB8AC3E}">
        <p14:creationId xmlns:p14="http://schemas.microsoft.com/office/powerpoint/2010/main" val="3183703028"/>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077913" y="701675"/>
            <a:ext cx="4751387" cy="2673350"/>
          </a:xfrm>
        </p:spPr>
      </p:sp>
      <p:sp>
        <p:nvSpPr>
          <p:cNvPr id="4" name="Header Placeholder 3"/>
          <p:cNvSpPr>
            <a:spLocks noGrp="1"/>
          </p:cNvSpPr>
          <p:nvPr>
            <p:ph type="hdr" sz="quarter" idx="10"/>
          </p:nvPr>
        </p:nvSpPr>
        <p:spPr/>
        <p:txBody>
          <a:bodyPr/>
          <a:lstStyle/>
          <a:p>
            <a:pPr>
              <a:defRPr/>
            </a:pPr>
            <a:r>
              <a:rPr lang="en-US">
                <a:solidFill>
                  <a:prstClr val="black"/>
                </a:solidFill>
              </a:rPr>
              <a:t>IHA</a:t>
            </a:r>
          </a:p>
        </p:txBody>
      </p:sp>
      <p:sp>
        <p:nvSpPr>
          <p:cNvPr id="5" name="Date Placeholder 4"/>
          <p:cNvSpPr>
            <a:spLocks noGrp="1"/>
          </p:cNvSpPr>
          <p:nvPr>
            <p:ph type="dt" idx="11"/>
          </p:nvPr>
        </p:nvSpPr>
        <p:spPr/>
        <p:txBody>
          <a:bodyPr/>
          <a:lstStyle/>
          <a:p>
            <a:pPr>
              <a:defRPr/>
            </a:pPr>
            <a:fld id="{A288E87C-03F5-0A46-80F6-502592856236}" type="datetime1">
              <a:rPr lang="en-US" smtClean="0">
                <a:solidFill>
                  <a:prstClr val="black"/>
                </a:solidFill>
              </a:rPr>
              <a:pPr>
                <a:defRPr/>
              </a:pPr>
              <a:t>3/17/2021</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solidFill>
                  <a:prstClr val="black"/>
                </a:solidFill>
              </a:rPr>
              <a:pPr>
                <a:defRPr/>
              </a:pPr>
              <a:t>8</a:t>
            </a:fld>
            <a:endParaRPr lang="en-US">
              <a:solidFill>
                <a:prstClr val="black"/>
              </a:solidFill>
            </a:endParaRPr>
          </a:p>
        </p:txBody>
      </p:sp>
      <p:sp>
        <p:nvSpPr>
          <p:cNvPr id="7" name="Notes Placeholder 6"/>
          <p:cNvSpPr>
            <a:spLocks noGrp="1"/>
          </p:cNvSpPr>
          <p:nvPr>
            <p:ph type="body" sz="quarter" idx="13"/>
          </p:nvPr>
        </p:nvSpPr>
        <p:spPr>
          <a:xfrm>
            <a:off x="785008" y="3598426"/>
            <a:ext cx="5560682" cy="4157172"/>
          </a:xfrm>
        </p:spPr>
        <p:txBody>
          <a:bodyPr>
            <a:normAutofit/>
          </a:bodyPr>
          <a:lstStyle/>
          <a:p>
            <a:endParaRPr lang="en-US" sz="1400"/>
          </a:p>
        </p:txBody>
      </p:sp>
    </p:spTree>
    <p:extLst>
      <p:ext uri="{BB962C8B-B14F-4D97-AF65-F5344CB8AC3E}">
        <p14:creationId xmlns:p14="http://schemas.microsoft.com/office/powerpoint/2010/main" val="2785218702"/>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IHA</a:t>
            </a:r>
          </a:p>
        </p:txBody>
      </p:sp>
      <p:sp>
        <p:nvSpPr>
          <p:cNvPr id="5" name="Date Placeholder 4"/>
          <p:cNvSpPr>
            <a:spLocks noGrp="1"/>
          </p:cNvSpPr>
          <p:nvPr>
            <p:ph type="dt" idx="11"/>
          </p:nvPr>
        </p:nvSpPr>
        <p:spPr/>
        <p:txBody>
          <a:bodyPr/>
          <a:lstStyle/>
          <a:p>
            <a:pPr>
              <a:defRPr/>
            </a:pPr>
            <a:fld id="{A288E87C-03F5-0A46-80F6-502592856236}" type="datetime1">
              <a:rPr lang="en-US" smtClean="0"/>
              <a:pPr>
                <a:defRPr/>
              </a:pPr>
              <a:t>3/17/2021</a:t>
            </a:fld>
            <a:endParaRPr lang="en-US"/>
          </a:p>
        </p:txBody>
      </p:sp>
      <p:sp>
        <p:nvSpPr>
          <p:cNvPr id="6" name="Slide Number Placeholder 5"/>
          <p:cNvSpPr>
            <a:spLocks noGrp="1"/>
          </p:cNvSpPr>
          <p:nvPr>
            <p:ph type="sldNum" sz="quarter" idx="12"/>
          </p:nvPr>
        </p:nvSpPr>
        <p:spPr/>
        <p:txBody>
          <a:bodyPr/>
          <a:lstStyle/>
          <a:p>
            <a:pPr>
              <a:defRPr/>
            </a:pPr>
            <a:fld id="{40C1B4C4-C6B8-6F4B-9798-CF80441ADA6C}" type="slidenum">
              <a:rPr lang="en-US" smtClean="0"/>
              <a:pPr>
                <a:defRPr/>
              </a:pPr>
              <a:t>9</a:t>
            </a:fld>
            <a:endParaRPr lang="en-US"/>
          </a:p>
        </p:txBody>
      </p:sp>
    </p:spTree>
    <p:extLst>
      <p:ext uri="{BB962C8B-B14F-4D97-AF65-F5344CB8AC3E}">
        <p14:creationId xmlns:p14="http://schemas.microsoft.com/office/powerpoint/2010/main" val="68422082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jpe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tiff"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tiff"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tiff"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4.tiff"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4.tiff" /><Relationship Id="rId2" Type="http://schemas.openxmlformats.org/officeDocument/2006/relationships/image" Target="../media/image7.emf"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grpSp>
        <p:nvGrpSpPr>
          <p:cNvPr id="15" name="Group 14">
            <a:extLst>
              <a:ext uri="{FF2B5EF4-FFF2-40B4-BE49-F238E27FC236}">
                <a16:creationId xmlns:a16="http://schemas.microsoft.com/office/drawing/2014/main" id="{CF01051E-D605-49C0-B4EC-716024D649E9}"/>
              </a:ext>
            </a:extLst>
          </p:cNvPr>
          <p:cNvGrpSpPr/>
          <p:nvPr userDrawn="1"/>
        </p:nvGrpSpPr>
        <p:grpSpPr>
          <a:xfrm>
            <a:off x="0" y="-12702"/>
            <a:ext cx="12192000" cy="7498080"/>
            <a:chOff x="0" y="-12702"/>
            <a:chExt cx="12192000" cy="7498080"/>
          </a:xfrm>
        </p:grpSpPr>
        <p:pic>
          <p:nvPicPr>
            <p:cNvPr id="12" name="Picture 11">
              <a:extLst>
                <a:ext uri="{FF2B5EF4-FFF2-40B4-BE49-F238E27FC236}">
                  <a16:creationId xmlns:a16="http://schemas.microsoft.com/office/drawing/2014/main" id="{D04D9345-BEA6-483D-9C58-EE952E53FE72}"/>
                </a:ext>
              </a:extLst>
            </p:cNvPr>
            <p:cNvPicPr>
              <a:picLocks noChangeAspect="1"/>
            </p:cNvPicPr>
            <p:nvPr userDrawn="1"/>
          </p:nvPicPr>
          <p:blipFill>
            <a:blip r:embed="rId1">
              <a:extLst>
                <a:ext uri="{28A0092B-C50C-407E-A947-70E740481C1C}">
                  <a14:useLocalDpi xmlns:a14="http://schemas.microsoft.com/office/drawing/2010/main" val="0"/>
                </a:ext>
              </a:extLst>
            </a:blip>
            <a:srcRect l="74999" r="1233"/>
            <a:stretch>
              <a:fillRect/>
            </a:stretch>
          </p:blipFill>
          <p:spPr>
            <a:xfrm flipH="1">
              <a:off x="9815810" y="-12702"/>
              <a:ext cx="2376190" cy="7498080"/>
            </a:xfrm>
            <a:prstGeom prst="rect">
              <a:avLst/>
            </a:prstGeom>
            <a:ln>
              <a:noFill/>
            </a:ln>
          </p:spPr>
        </p:pic>
        <p:pic>
          <p:nvPicPr>
            <p:cNvPr id="10" name="Picture 9">
              <a:extLst>
                <a:ext uri="{FF2B5EF4-FFF2-40B4-BE49-F238E27FC236}">
                  <a16:creationId xmlns:a16="http://schemas.microsoft.com/office/drawing/2014/main" id="{8628EB6B-66D4-4998-81C9-E96248DD4F8A}"/>
                </a:ext>
              </a:extLst>
            </p:cNvPr>
            <p:cNvPicPr>
              <a:picLocks noChangeAspect="1"/>
            </p:cNvPicPr>
            <p:nvPr userDrawn="1"/>
          </p:nvPicPr>
          <p:blipFill>
            <a:blip r:embed="rId1">
              <a:extLst>
                <a:ext uri="{28A0092B-C50C-407E-A947-70E740481C1C}">
                  <a14:useLocalDpi xmlns:a14="http://schemas.microsoft.com/office/drawing/2010/main" val="0"/>
                </a:ext>
              </a:extLst>
            </a:blip>
            <a:srcRect r="1816"/>
            <a:stretch>
              <a:fillRect/>
            </a:stretch>
          </p:blipFill>
          <p:spPr>
            <a:xfrm>
              <a:off x="0" y="-12702"/>
              <a:ext cx="9815810" cy="7498080"/>
            </a:xfrm>
            <a:prstGeom prst="rect">
              <a:avLst/>
            </a:prstGeom>
            <a:ln>
              <a:noFill/>
            </a:ln>
          </p:spPr>
        </p:pic>
      </p:grpSp>
      <p:sp>
        <p:nvSpPr>
          <p:cNvPr id="6" name="Text Placeholder 3"/>
          <p:cNvSpPr>
            <a:spLocks noGrp="1"/>
          </p:cNvSpPr>
          <p:nvPr>
            <p:ph type="body" sz="quarter" idx="10" hasCustomPrompt="1"/>
          </p:nvPr>
        </p:nvSpPr>
        <p:spPr>
          <a:xfrm>
            <a:off x="1391580" y="6211855"/>
            <a:ext cx="9443634" cy="427484"/>
          </a:xfrm>
          <a:prstGeom prst="rect">
            <a:avLst/>
          </a:prstGeom>
        </p:spPr>
        <p:txBody>
          <a:bodyPr/>
          <a:lstStyle>
            <a:lvl1pPr algn="l">
              <a:defRPr sz="1200" b="0" i="0">
                <a:solidFill>
                  <a:schemeClr val="tx1"/>
                </a:solidFill>
                <a:latin typeface="Arial"/>
                <a:cs typeface="Arial"/>
              </a:defRPr>
            </a:lvl1pPr>
          </a:lstStyle>
          <a:p>
            <a:pPr lvl="0"/>
            <a:r>
              <a:rPr lang="en-US"/>
              <a:t>December 30, 2015</a:t>
            </a:r>
          </a:p>
        </p:txBody>
      </p:sp>
      <p:sp>
        <p:nvSpPr>
          <p:cNvPr id="11" name="Title 1">
            <a:extLst>
              <a:ext uri="{FF2B5EF4-FFF2-40B4-BE49-F238E27FC236}">
                <a16:creationId xmlns:a16="http://schemas.microsoft.com/office/drawing/2014/main" id="{418C5527-DBE8-41B5-9756-E9F31A843D4A}"/>
              </a:ext>
            </a:extLst>
          </p:cNvPr>
          <p:cNvSpPr>
            <a:spLocks noGrp="1"/>
          </p:cNvSpPr>
          <p:nvPr>
            <p:ph type="ctrTitle" hasCustomPrompt="1"/>
          </p:nvPr>
        </p:nvSpPr>
        <p:spPr>
          <a:xfrm>
            <a:off x="1229771" y="4291843"/>
            <a:ext cx="10339377" cy="1323439"/>
          </a:xfrm>
          <a:prstGeom prst="rect">
            <a:avLst/>
          </a:prstGeom>
        </p:spPr>
        <p:txBody>
          <a:bodyPr wrap="square" lIns="91440" anchor="ctr" anchorCtr="0">
            <a:spAutoFit/>
          </a:bodyPr>
          <a:lstStyle>
            <a:lvl1pPr algn="l">
              <a:lnSpc>
                <a:spcPct val="100000"/>
              </a:lnSpc>
              <a:defRPr sz="4000" b="0" i="0" baseline="0">
                <a:solidFill>
                  <a:schemeClr val="tx2"/>
                </a:solidFill>
                <a:latin typeface="Arial"/>
                <a:cs typeface="Arial"/>
              </a:defRPr>
            </a:lvl1pPr>
          </a:lstStyle>
          <a:p>
            <a:r>
              <a:rPr lang="en-US"/>
              <a:t>Presentation Title Goes Here </a:t>
            </a:r>
            <a:br>
              <a:rPr lang="en-US"/>
            </a:br>
            <a:r>
              <a:rPr lang="en-US"/>
              <a:t>and has Two Lines if Needed</a:t>
            </a:r>
          </a:p>
        </p:txBody>
      </p:sp>
    </p:spTree>
    <p:extLst>
      <p:ext uri="{BB962C8B-B14F-4D97-AF65-F5344CB8AC3E}">
        <p14:creationId xmlns:p14="http://schemas.microsoft.com/office/powerpoint/2010/main" val="10792896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Gray Section Slide">
    <p:bg>
      <p:bgPr>
        <a:solidFill>
          <a:schemeClr val="bg1"/>
        </a:solidFill>
        <a:effectLst/>
      </p:bgPr>
    </p:bg>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rcRect l="74271"/>
          <a:stretch>
            <a:fillRect/>
          </a:stretch>
        </p:blipFill>
        <p:spPr>
          <a:xfrm flipH="1">
            <a:off x="9055100" y="0"/>
            <a:ext cx="3136900" cy="6858000"/>
          </a:xfrm>
          <a:prstGeom prst="rect">
            <a:avLst/>
          </a:prstGeom>
        </p:spPr>
      </p:pic>
      <p:pic>
        <p:nvPicPr>
          <p:cNvPr id="4" name="Picture 3" descr="IHA PPT gray section.jpg">
            <a:extLst>
              <a:ext uri="{FF2B5EF4-FFF2-40B4-BE49-F238E27FC236}">
                <a16:creationId xmlns:a16="http://schemas.microsoft.com/office/drawing/2014/main" id="{17C2799C-91EF-401A-8F8C-9DF187C86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65404" y="2212060"/>
            <a:ext cx="9578192" cy="1569660"/>
          </a:xfrm>
          <a:prstGeom prst="rect">
            <a:avLst/>
          </a:prstGeom>
        </p:spPr>
        <p:txBody>
          <a:bodyPr wrap="square" lIns="91440" anchor="ctr" anchorCtr="0">
            <a:spAutoFit/>
          </a:bodyPr>
          <a:lstStyle>
            <a:lvl1pPr algn="l">
              <a:lnSpc>
                <a:spcPct val="100000"/>
              </a:lnSpc>
              <a:defRPr sz="3200" b="0" i="0" baseline="0">
                <a:solidFill>
                  <a:schemeClr val="tx2"/>
                </a:solidFill>
                <a:latin typeface="Arial"/>
                <a:cs typeface="Arial"/>
              </a:defRPr>
            </a:lvl1pPr>
          </a:lstStyle>
          <a:p>
            <a:r>
              <a:rPr lang="en-US"/>
              <a:t>This is a Gray Section Slide with no Image. The type is larger, and it has up to Three lines of copy if needed.</a:t>
            </a:r>
          </a:p>
        </p:txBody>
      </p:sp>
    </p:spTree>
    <p:extLst>
      <p:ext uri="{BB962C8B-B14F-4D97-AF65-F5344CB8AC3E}">
        <p14:creationId xmlns:p14="http://schemas.microsoft.com/office/powerpoint/2010/main" val="37541546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Slide Basic">
    <p:spTree>
      <p:nvGrpSpPr>
        <p:cNvPr id="1" name=""/>
        <p:cNvGrpSpPr/>
        <p:nvPr/>
      </p:nvGrpSpPr>
      <p:grpSpPr>
        <a:xfrm>
          <a:off x="0" y="0"/>
          <a:ext cx="0" cy="0"/>
        </a:xfrm>
      </p:grpSpPr>
      <p:pic>
        <p:nvPicPr>
          <p:cNvPr id="11" name="Picture 10"/>
          <p:cNvPicPr>
            <a:picLocks noChangeAspect="1"/>
          </p:cNvPicPr>
          <p:nvPr userDrawn="1"/>
        </p:nvPicPr>
        <p:blipFill>
          <a:blip r:embed="rId1"/>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11219887" y="6395547"/>
            <a:ext cx="790468" cy="365125"/>
          </a:xfrm>
          <a:prstGeom prst="rect">
            <a:avLst/>
          </a:prstGeom>
        </p:spPr>
        <p:txBody>
          <a:bodyPr anchor="ctr"/>
          <a:lstStyle>
            <a:lvl1pPr algn="r">
              <a:defRPr sz="1200" b="1">
                <a:solidFill>
                  <a:schemeClr val="tx1"/>
                </a:solidFill>
              </a:defRPr>
            </a:lvl1pPr>
          </a:lstStyle>
          <a:p>
            <a:pPr>
              <a:defRPr/>
            </a:pPr>
            <a:fld id="{8F4E9008-42CE-4843-9DE0-3E5AB63B0C31}" type="slidenum">
              <a:rPr lang="en-US" smtClean="0"/>
              <a:pPr>
                <a:defRPr/>
              </a:pPr>
              <a:t>‹#›</a:t>
            </a:fld>
            <a:endParaRPr lang="en-US"/>
          </a:p>
        </p:txBody>
      </p:sp>
      <p:sp>
        <p:nvSpPr>
          <p:cNvPr id="8" name="Slide Number Placeholder 2"/>
          <p:cNvSpPr txBox="1"/>
          <p:nvPr userDrawn="1"/>
        </p:nvSpPr>
        <p:spPr>
          <a:xfrm>
            <a:off x="188144" y="5900776"/>
            <a:ext cx="8498368" cy="365125"/>
          </a:xfrm>
          <a:prstGeom prst="rect">
            <a:avLst/>
          </a:prstGeom>
        </p:spPr>
        <p:txBody>
          <a:bodyPr wrap="none" bIns="0" anchor="ctr" anchorCtr="0"/>
          <a:lstStyle>
            <a:defPPr>
              <a:defRPr lang="en-US"/>
            </a:defPPr>
            <a:lvl1pPr algn="r" defTabSz="457200" rtl="0" fontAlgn="base">
              <a:spcBef>
                <a:spcPct val="0"/>
              </a:spcBef>
              <a:spcAft>
                <a:spcPct val="0"/>
              </a:spcAft>
              <a:defRPr sz="900" b="1" i="0" kern="1200">
                <a:solidFill>
                  <a:schemeClr val="accent4"/>
                </a:solidFill>
                <a:latin typeface="Trebuchet MS"/>
                <a:ea typeface="Geneva" charset="-128"/>
                <a:cs typeface="Trebuchet MS"/>
              </a:defRPr>
            </a:lvl1pPr>
            <a:lvl2pPr marL="457200" algn="l" defTabSz="457200" rtl="0" fontAlgn="base">
              <a:spcBef>
                <a:spcPct val="0"/>
              </a:spcBef>
              <a:spcAft>
                <a:spcPct val="0"/>
              </a:spcAft>
              <a:defRPr kern="1200">
                <a:solidFill>
                  <a:schemeClr val="tx1"/>
                </a:solidFill>
                <a:latin typeface="Arial"/>
                <a:ea typeface="Geneva" charset="-128"/>
                <a:cs typeface="Geneva" charset="-128"/>
              </a:defRPr>
            </a:lvl2pPr>
            <a:lvl3pPr marL="914400" algn="l" defTabSz="457200" rtl="0" fontAlgn="base">
              <a:spcBef>
                <a:spcPct val="0"/>
              </a:spcBef>
              <a:spcAft>
                <a:spcPct val="0"/>
              </a:spcAft>
              <a:defRPr kern="1200">
                <a:solidFill>
                  <a:schemeClr val="tx1"/>
                </a:solidFill>
                <a:latin typeface="Arial"/>
                <a:ea typeface="Geneva" charset="-128"/>
                <a:cs typeface="Geneva" charset="-128"/>
              </a:defRPr>
            </a:lvl3pPr>
            <a:lvl4pPr marL="1371600" algn="l" defTabSz="457200" rtl="0" fontAlgn="base">
              <a:spcBef>
                <a:spcPct val="0"/>
              </a:spcBef>
              <a:spcAft>
                <a:spcPct val="0"/>
              </a:spcAft>
              <a:defRPr kern="1200">
                <a:solidFill>
                  <a:schemeClr val="tx1"/>
                </a:solidFill>
                <a:latin typeface="Arial"/>
                <a:ea typeface="Geneva" charset="-128"/>
                <a:cs typeface="Geneva" charset="-128"/>
              </a:defRPr>
            </a:lvl4pPr>
            <a:lvl5pPr marL="1828800" algn="l" defTabSz="457200" rtl="0" fontAlgn="base">
              <a:spcBef>
                <a:spcPct val="0"/>
              </a:spcBef>
              <a:spcAft>
                <a:spcPct val="0"/>
              </a:spcAft>
              <a:defRPr kern="1200">
                <a:solidFill>
                  <a:schemeClr val="tx1"/>
                </a:solidFill>
                <a:latin typeface="Arial"/>
                <a:ea typeface="Geneva" charset="-128"/>
                <a:cs typeface="Geneva" charset="-128"/>
              </a:defRPr>
            </a:lvl5pPr>
            <a:lvl6pPr marL="2286000" algn="l" defTabSz="457200" rtl="0" eaLnBrk="1" latinLnBrk="0" hangingPunct="1">
              <a:defRPr kern="1200">
                <a:solidFill>
                  <a:schemeClr val="tx1"/>
                </a:solidFill>
                <a:latin typeface="Arial"/>
                <a:ea typeface="Geneva" charset="-128"/>
                <a:cs typeface="Geneva" charset="-128"/>
              </a:defRPr>
            </a:lvl6pPr>
            <a:lvl7pPr marL="2743200" algn="l" defTabSz="457200" rtl="0" eaLnBrk="1" latinLnBrk="0" hangingPunct="1">
              <a:defRPr kern="1200">
                <a:solidFill>
                  <a:schemeClr val="tx1"/>
                </a:solidFill>
                <a:latin typeface="Arial"/>
                <a:ea typeface="Geneva" charset="-128"/>
                <a:cs typeface="Geneva" charset="-128"/>
              </a:defRPr>
            </a:lvl7pPr>
            <a:lvl8pPr marL="3200400" algn="l" defTabSz="457200" rtl="0" eaLnBrk="1" latinLnBrk="0" hangingPunct="1">
              <a:defRPr kern="1200">
                <a:solidFill>
                  <a:schemeClr val="tx1"/>
                </a:solidFill>
                <a:latin typeface="Arial"/>
                <a:ea typeface="Geneva" charset="-128"/>
                <a:cs typeface="Geneva" charset="-128"/>
              </a:defRPr>
            </a:lvl8pPr>
            <a:lvl9pPr marL="3657600" algn="l" defTabSz="457200" rtl="0" eaLnBrk="1" latinLnBrk="0" hangingPunct="1">
              <a:defRPr kern="1200">
                <a:solidFill>
                  <a:schemeClr val="tx1"/>
                </a:solidFill>
                <a:latin typeface="Arial"/>
                <a:ea typeface="Geneva" charset="-128"/>
                <a:cs typeface="Geneva" charset="-128"/>
              </a:defRPr>
            </a:lvl9pPr>
          </a:lstStyle>
          <a:p>
            <a:pPr>
              <a:defRPr/>
            </a:pPr>
            <a:r>
              <a:rPr lang="en-US" sz="900"/>
              <a:t>     </a:t>
            </a:r>
          </a:p>
        </p:txBody>
      </p:sp>
      <p:sp>
        <p:nvSpPr>
          <p:cNvPr id="13" name="Title 1"/>
          <p:cNvSpPr>
            <a:spLocks noGrp="1"/>
          </p:cNvSpPr>
          <p:nvPr>
            <p:ph type="ctrTitle" hasCustomPrompt="1"/>
          </p:nvPr>
        </p:nvSpPr>
        <p:spPr>
          <a:xfrm>
            <a:off x="471732" y="398480"/>
            <a:ext cx="10972800" cy="584776"/>
          </a:xfrm>
          <a:prstGeom prst="rect">
            <a:avLst/>
          </a:prstGeom>
        </p:spPr>
        <p:txBody>
          <a:bodyPr wrap="square" lIns="91440" anchor="b" anchorCtr="0">
            <a:spAutoFit/>
          </a:bodyPr>
          <a:lstStyle>
            <a:lvl1pPr algn="l">
              <a:lnSpc>
                <a:spcPct val="100000"/>
              </a:lnSpc>
              <a:defRPr sz="3200" b="0" i="0" baseline="0">
                <a:solidFill>
                  <a:schemeClr val="tx2"/>
                </a:solidFill>
                <a:latin typeface="Arial"/>
                <a:cs typeface="Arial"/>
              </a:defRPr>
            </a:lvl1pPr>
          </a:lstStyle>
          <a:p>
            <a:r>
              <a:rPr lang="en-US"/>
              <a:t>Click here to edit the slide title</a:t>
            </a:r>
          </a:p>
        </p:txBody>
      </p:sp>
      <p:sp>
        <p:nvSpPr>
          <p:cNvPr id="4" name="Content Placeholder 3"/>
          <p:cNvSpPr>
            <a:spLocks noGrp="1"/>
          </p:cNvSpPr>
          <p:nvPr>
            <p:ph sz="quarter" idx="11" hasCustomPrompt="1"/>
          </p:nvPr>
        </p:nvSpPr>
        <p:spPr>
          <a:xfrm>
            <a:off x="472017" y="1078992"/>
            <a:ext cx="10972800" cy="4526280"/>
          </a:xfrm>
          <a:prstGeom prst="rect">
            <a:avLst/>
          </a:prstGeom>
        </p:spPr>
        <p:txBody>
          <a:bodyPr/>
          <a:lstStyle>
            <a:lvl1pPr>
              <a:defRPr b="1">
                <a:latin typeface="+mn-lt"/>
              </a:defRPr>
            </a:lvl1pPr>
            <a:lvl2pPr marL="12700" indent="0">
              <a:buNone/>
              <a:defRPr sz="2400">
                <a:latin typeface="+mn-lt"/>
              </a:defRPr>
            </a:lvl2pPr>
            <a:lvl3pPr marL="690563" indent="-225425">
              <a:buClr>
                <a:schemeClr val="accent1"/>
              </a:buClr>
              <a:defRPr sz="2000">
                <a:latin typeface="+mn-lt"/>
              </a:defRPr>
            </a:lvl3pPr>
            <a:lvl4pPr marL="915988" indent="-225425">
              <a:buFont typeface="ArialMT" charset="0"/>
              <a:buChar char="–"/>
              <a:defRPr>
                <a:solidFill>
                  <a:schemeClr val="bg1">
                    <a:lumMod val="50000"/>
                  </a:schemeClr>
                </a:solidFill>
                <a:latin typeface="+mn-lt"/>
              </a:defRPr>
            </a:lvl4pPr>
            <a:lvl5pPr>
              <a:defRPr>
                <a:latin typeface="+mn-lt"/>
              </a:defRPr>
            </a:lvl5pPr>
          </a:lstStyle>
          <a:p>
            <a:pPr lvl="0"/>
            <a:r>
              <a:rPr lang="en-US"/>
              <a:t>Second level</a:t>
            </a:r>
          </a:p>
          <a:p>
            <a:pPr lvl="1"/>
            <a:r>
              <a:rPr lang="en-US"/>
              <a:t>Third level</a:t>
            </a:r>
          </a:p>
          <a:p>
            <a:pPr lvl="2"/>
            <a:r>
              <a:rPr lang="en-US"/>
              <a:t>Fourth level</a:t>
            </a:r>
          </a:p>
          <a:p>
            <a:pPr lvl="3"/>
            <a:r>
              <a:rPr lang="en-US"/>
              <a:t>Fifth level</a:t>
            </a:r>
          </a:p>
        </p:txBody>
      </p:sp>
      <p:pic>
        <p:nvPicPr>
          <p:cNvPr id="12" name="Picture 11">
            <a:extLst>
              <a:ext uri="{FF2B5EF4-FFF2-40B4-BE49-F238E27FC236}">
                <a16:creationId xmlns:a16="http://schemas.microsoft.com/office/drawing/2014/main" id="{1E85153C-080A-4951-BDD5-4122CB22DA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4831" y="6489411"/>
            <a:ext cx="3005328" cy="182880"/>
          </a:xfrm>
          <a:prstGeom prst="rect">
            <a:avLst/>
          </a:prstGeom>
        </p:spPr>
      </p:pic>
    </p:spTree>
    <p:extLst>
      <p:ext uri="{BB962C8B-B14F-4D97-AF65-F5344CB8AC3E}">
        <p14:creationId xmlns:p14="http://schemas.microsoft.com/office/powerpoint/2010/main" val="743513956"/>
      </p:ext>
    </p:extLst>
  </p:cSld>
  <p:clrMapOvr>
    <a:masterClrMapping/>
  </p:clrMapOvr>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Slide IMAGE">
    <p:spTree>
      <p:nvGrpSpPr>
        <p:cNvPr id="1" name=""/>
        <p:cNvGrpSpPr/>
        <p:nvPr/>
      </p:nvGrpSpPr>
      <p:grpSpPr>
        <a:xfrm>
          <a:off x="0" y="0"/>
          <a:ext cx="0" cy="0"/>
        </a:xfrm>
      </p:grpSpPr>
      <p:pic>
        <p:nvPicPr>
          <p:cNvPr id="10" name="Picture 9"/>
          <p:cNvPicPr>
            <a:picLocks noChangeAspect="1"/>
          </p:cNvPicPr>
          <p:nvPr userDrawn="1"/>
        </p:nvPicPr>
        <p:blipFill>
          <a:blip r:embed="rId1"/>
          <a:stretch>
            <a:fillRect/>
          </a:stretch>
        </p:blipFill>
        <p:spPr>
          <a:xfrm>
            <a:off x="0" y="0"/>
            <a:ext cx="12192000" cy="6858000"/>
          </a:xfrm>
          <a:prstGeom prst="rect">
            <a:avLst/>
          </a:prstGeom>
        </p:spPr>
      </p:pic>
      <p:sp>
        <p:nvSpPr>
          <p:cNvPr id="8" name="Slide Number Placeholder 2"/>
          <p:cNvSpPr txBox="1"/>
          <p:nvPr userDrawn="1"/>
        </p:nvSpPr>
        <p:spPr>
          <a:xfrm>
            <a:off x="188144" y="5900776"/>
            <a:ext cx="8498368" cy="365125"/>
          </a:xfrm>
          <a:prstGeom prst="rect">
            <a:avLst/>
          </a:prstGeom>
        </p:spPr>
        <p:txBody>
          <a:bodyPr wrap="none" bIns="0" anchor="ctr" anchorCtr="0"/>
          <a:lstStyle>
            <a:defPPr>
              <a:defRPr lang="en-US"/>
            </a:defPPr>
            <a:lvl1pPr algn="r" defTabSz="457200" rtl="0" fontAlgn="base">
              <a:spcBef>
                <a:spcPct val="0"/>
              </a:spcBef>
              <a:spcAft>
                <a:spcPct val="0"/>
              </a:spcAft>
              <a:defRPr sz="900" b="1" i="0" kern="1200">
                <a:solidFill>
                  <a:schemeClr val="accent4"/>
                </a:solidFill>
                <a:latin typeface="Trebuchet MS"/>
                <a:ea typeface="Geneva" charset="-128"/>
                <a:cs typeface="Trebuchet MS"/>
              </a:defRPr>
            </a:lvl1pPr>
            <a:lvl2pPr marL="457200" algn="l" defTabSz="457200" rtl="0" fontAlgn="base">
              <a:spcBef>
                <a:spcPct val="0"/>
              </a:spcBef>
              <a:spcAft>
                <a:spcPct val="0"/>
              </a:spcAft>
              <a:defRPr kern="1200">
                <a:solidFill>
                  <a:schemeClr val="tx1"/>
                </a:solidFill>
                <a:latin typeface="Arial"/>
                <a:ea typeface="Geneva" charset="-128"/>
                <a:cs typeface="Geneva" charset="-128"/>
              </a:defRPr>
            </a:lvl2pPr>
            <a:lvl3pPr marL="914400" algn="l" defTabSz="457200" rtl="0" fontAlgn="base">
              <a:spcBef>
                <a:spcPct val="0"/>
              </a:spcBef>
              <a:spcAft>
                <a:spcPct val="0"/>
              </a:spcAft>
              <a:defRPr kern="1200">
                <a:solidFill>
                  <a:schemeClr val="tx1"/>
                </a:solidFill>
                <a:latin typeface="Arial"/>
                <a:ea typeface="Geneva" charset="-128"/>
                <a:cs typeface="Geneva" charset="-128"/>
              </a:defRPr>
            </a:lvl3pPr>
            <a:lvl4pPr marL="1371600" algn="l" defTabSz="457200" rtl="0" fontAlgn="base">
              <a:spcBef>
                <a:spcPct val="0"/>
              </a:spcBef>
              <a:spcAft>
                <a:spcPct val="0"/>
              </a:spcAft>
              <a:defRPr kern="1200">
                <a:solidFill>
                  <a:schemeClr val="tx1"/>
                </a:solidFill>
                <a:latin typeface="Arial"/>
                <a:ea typeface="Geneva" charset="-128"/>
                <a:cs typeface="Geneva" charset="-128"/>
              </a:defRPr>
            </a:lvl4pPr>
            <a:lvl5pPr marL="1828800" algn="l" defTabSz="457200" rtl="0" fontAlgn="base">
              <a:spcBef>
                <a:spcPct val="0"/>
              </a:spcBef>
              <a:spcAft>
                <a:spcPct val="0"/>
              </a:spcAft>
              <a:defRPr kern="1200">
                <a:solidFill>
                  <a:schemeClr val="tx1"/>
                </a:solidFill>
                <a:latin typeface="Arial"/>
                <a:ea typeface="Geneva" charset="-128"/>
                <a:cs typeface="Geneva" charset="-128"/>
              </a:defRPr>
            </a:lvl5pPr>
            <a:lvl6pPr marL="2286000" algn="l" defTabSz="457200" rtl="0" eaLnBrk="1" latinLnBrk="0" hangingPunct="1">
              <a:defRPr kern="1200">
                <a:solidFill>
                  <a:schemeClr val="tx1"/>
                </a:solidFill>
                <a:latin typeface="Arial"/>
                <a:ea typeface="Geneva" charset="-128"/>
                <a:cs typeface="Geneva" charset="-128"/>
              </a:defRPr>
            </a:lvl6pPr>
            <a:lvl7pPr marL="2743200" algn="l" defTabSz="457200" rtl="0" eaLnBrk="1" latinLnBrk="0" hangingPunct="1">
              <a:defRPr kern="1200">
                <a:solidFill>
                  <a:schemeClr val="tx1"/>
                </a:solidFill>
                <a:latin typeface="Arial"/>
                <a:ea typeface="Geneva" charset="-128"/>
                <a:cs typeface="Geneva" charset="-128"/>
              </a:defRPr>
            </a:lvl7pPr>
            <a:lvl8pPr marL="3200400" algn="l" defTabSz="457200" rtl="0" eaLnBrk="1" latinLnBrk="0" hangingPunct="1">
              <a:defRPr kern="1200">
                <a:solidFill>
                  <a:schemeClr val="tx1"/>
                </a:solidFill>
                <a:latin typeface="Arial"/>
                <a:ea typeface="Geneva" charset="-128"/>
                <a:cs typeface="Geneva" charset="-128"/>
              </a:defRPr>
            </a:lvl8pPr>
            <a:lvl9pPr marL="3657600" algn="l" defTabSz="457200" rtl="0" eaLnBrk="1" latinLnBrk="0" hangingPunct="1">
              <a:defRPr kern="1200">
                <a:solidFill>
                  <a:schemeClr val="tx1"/>
                </a:solidFill>
                <a:latin typeface="Arial"/>
                <a:ea typeface="Geneva" charset="-128"/>
                <a:cs typeface="Geneva" charset="-128"/>
              </a:defRPr>
            </a:lvl9pPr>
          </a:lstStyle>
          <a:p>
            <a:pPr>
              <a:defRPr/>
            </a:pPr>
            <a:r>
              <a:rPr lang="en-US" sz="900"/>
              <a:t>     </a:t>
            </a:r>
          </a:p>
        </p:txBody>
      </p:sp>
      <p:sp>
        <p:nvSpPr>
          <p:cNvPr id="13" name="Title 1"/>
          <p:cNvSpPr>
            <a:spLocks noGrp="1"/>
          </p:cNvSpPr>
          <p:nvPr>
            <p:ph type="ctrTitle" hasCustomPrompt="1"/>
          </p:nvPr>
        </p:nvSpPr>
        <p:spPr>
          <a:xfrm>
            <a:off x="471732" y="398480"/>
            <a:ext cx="11009069" cy="584776"/>
          </a:xfrm>
          <a:prstGeom prst="rect">
            <a:avLst/>
          </a:prstGeom>
        </p:spPr>
        <p:txBody>
          <a:bodyPr wrap="square" lIns="91440" anchor="b" anchorCtr="0">
            <a:spAutoFit/>
          </a:bodyPr>
          <a:lstStyle>
            <a:lvl1pPr algn="l">
              <a:lnSpc>
                <a:spcPct val="100000"/>
              </a:lnSpc>
              <a:defRPr sz="3200" b="0" i="0" baseline="0">
                <a:solidFill>
                  <a:schemeClr val="tx2"/>
                </a:solidFill>
                <a:latin typeface="Arial"/>
                <a:cs typeface="Arial"/>
              </a:defRPr>
            </a:lvl1pPr>
          </a:lstStyle>
          <a:p>
            <a:r>
              <a:rPr lang="en-US"/>
              <a:t>Click here to edit the slide title</a:t>
            </a:r>
          </a:p>
        </p:txBody>
      </p:sp>
      <p:sp>
        <p:nvSpPr>
          <p:cNvPr id="4" name="Picture Placeholder 3"/>
          <p:cNvSpPr>
            <a:spLocks noGrp="1"/>
          </p:cNvSpPr>
          <p:nvPr>
            <p:ph type="pic" sz="quarter" idx="11"/>
          </p:nvPr>
        </p:nvSpPr>
        <p:spPr>
          <a:xfrm>
            <a:off x="6548967" y="1270965"/>
            <a:ext cx="4931835" cy="4188044"/>
          </a:xfrm>
          <a:prstGeom prst="rect">
            <a:avLst/>
          </a:prstGeom>
        </p:spPr>
        <p:txBody>
          <a:bodyPr vert="horz"/>
          <a:lstStyle>
            <a:lvl1pPr>
              <a:defRPr>
                <a:latin typeface="+mj-lt"/>
              </a:defRPr>
            </a:lvl1pPr>
          </a:lstStyle>
          <a:p>
            <a:r>
              <a:rPr lang="en-US"/>
              <a:t>Click icon to add picture</a:t>
            </a:r>
          </a:p>
        </p:txBody>
      </p:sp>
      <p:sp>
        <p:nvSpPr>
          <p:cNvPr id="7" name="Content Placeholder 6"/>
          <p:cNvSpPr>
            <a:spLocks noGrp="1"/>
          </p:cNvSpPr>
          <p:nvPr>
            <p:ph sz="quarter" idx="12" hasCustomPrompt="1"/>
          </p:nvPr>
        </p:nvSpPr>
        <p:spPr>
          <a:xfrm>
            <a:off x="475488" y="1115568"/>
            <a:ext cx="5644896" cy="4526280"/>
          </a:xfrm>
          <a:prstGeom prst="rect">
            <a:avLst/>
          </a:prstGeom>
        </p:spPr>
        <p:txBody>
          <a:bodyPr/>
          <a:lstStyle>
            <a:lvl1pPr>
              <a:defRPr sz="2000" b="1">
                <a:latin typeface="+mn-lt"/>
              </a:defRPr>
            </a:lvl1pPr>
            <a:lvl2pPr marL="12700" indent="0">
              <a:buNone/>
              <a:defRPr sz="2000">
                <a:latin typeface="+mn-lt"/>
              </a:defRPr>
            </a:lvl2pPr>
            <a:lvl3pPr marL="690563" indent="-225425">
              <a:buClr>
                <a:schemeClr val="accent1"/>
              </a:buClr>
              <a:defRPr sz="1800">
                <a:latin typeface="+mn-lt"/>
              </a:defRPr>
            </a:lvl3pPr>
            <a:lvl4pPr marL="915988" indent="-225425">
              <a:defRPr sz="1800">
                <a:solidFill>
                  <a:schemeClr val="bg1">
                    <a:lumMod val="50000"/>
                  </a:schemeClr>
                </a:solidFill>
                <a:latin typeface="+mn-lt"/>
              </a:defRPr>
            </a:lvl4pPr>
            <a:lvl5pPr>
              <a:defRPr>
                <a:latin typeface="+mn-lt"/>
              </a:defRPr>
            </a:lvl5pPr>
          </a:lstStyle>
          <a:p>
            <a:pPr lvl="0"/>
            <a:r>
              <a:rPr lang="en-US"/>
              <a:t>Second level</a:t>
            </a:r>
          </a:p>
          <a:p>
            <a:pPr lvl="1"/>
            <a:r>
              <a:rPr lang="en-US"/>
              <a:t>Third level</a:t>
            </a:r>
          </a:p>
          <a:p>
            <a:pPr lvl="2"/>
            <a:r>
              <a:rPr lang="en-US"/>
              <a:t>Fourth level</a:t>
            </a:r>
          </a:p>
          <a:p>
            <a:pPr lvl="3"/>
            <a:r>
              <a:rPr lang="en-US"/>
              <a:t>Fifth level</a:t>
            </a:r>
          </a:p>
        </p:txBody>
      </p:sp>
      <p:sp>
        <p:nvSpPr>
          <p:cNvPr id="11" name="Slide Number Placeholder 2">
            <a:extLst>
              <a:ext uri="{FF2B5EF4-FFF2-40B4-BE49-F238E27FC236}">
                <a16:creationId xmlns:a16="http://schemas.microsoft.com/office/drawing/2014/main" id="{B785D521-8779-4A6A-8E20-D02866C73A0F}"/>
              </a:ext>
            </a:extLst>
          </p:cNvPr>
          <p:cNvSpPr>
            <a:spLocks noGrp="1"/>
          </p:cNvSpPr>
          <p:nvPr>
            <p:ph type="sldNum" sz="quarter" idx="10"/>
          </p:nvPr>
        </p:nvSpPr>
        <p:spPr>
          <a:xfrm>
            <a:off x="11219887" y="6395547"/>
            <a:ext cx="790468" cy="365125"/>
          </a:xfrm>
          <a:prstGeom prst="rect">
            <a:avLst/>
          </a:prstGeom>
        </p:spPr>
        <p:txBody>
          <a:bodyPr anchor="ctr"/>
          <a:lstStyle>
            <a:lvl1pPr algn="r">
              <a:defRPr sz="1200" b="1">
                <a:solidFill>
                  <a:schemeClr val="tx1"/>
                </a:solidFill>
              </a:defRPr>
            </a:lvl1pPr>
          </a:lstStyle>
          <a:p>
            <a:pPr>
              <a:defRPr/>
            </a:pPr>
            <a:fld id="{8F4E9008-42CE-4843-9DE0-3E5AB63B0C31}" type="slidenum">
              <a:rPr lang="en-US" smtClean="0"/>
              <a:pPr>
                <a:defRPr/>
              </a:pPr>
              <a:t>‹#›</a:t>
            </a:fld>
            <a:endParaRPr lang="en-US"/>
          </a:p>
        </p:txBody>
      </p:sp>
      <p:pic>
        <p:nvPicPr>
          <p:cNvPr id="12" name="Picture 11">
            <a:extLst>
              <a:ext uri="{FF2B5EF4-FFF2-40B4-BE49-F238E27FC236}">
                <a16:creationId xmlns:a16="http://schemas.microsoft.com/office/drawing/2014/main" id="{AB87118F-517B-41DD-AEA7-C888E1FD7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4831" y="6489411"/>
            <a:ext cx="3005328" cy="182880"/>
          </a:xfrm>
          <a:prstGeom prst="rect">
            <a:avLst/>
          </a:prstGeom>
        </p:spPr>
      </p:pic>
    </p:spTree>
    <p:extLst>
      <p:ext uri="{BB962C8B-B14F-4D97-AF65-F5344CB8AC3E}">
        <p14:creationId xmlns:p14="http://schemas.microsoft.com/office/powerpoint/2010/main" val="675016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Slide CHART">
    <p:spTree>
      <p:nvGrpSpPr>
        <p:cNvPr id="1" name=""/>
        <p:cNvGrpSpPr/>
        <p:nvPr/>
      </p:nvGrpSpPr>
      <p:grpSpPr>
        <a:xfrm>
          <a:off x="0" y="0"/>
          <a:ext cx="0" cy="0"/>
        </a:xfrm>
      </p:grpSpPr>
      <p:pic>
        <p:nvPicPr>
          <p:cNvPr id="10" name="Picture 9"/>
          <p:cNvPicPr>
            <a:picLocks noChangeAspect="1"/>
          </p:cNvPicPr>
          <p:nvPr userDrawn="1"/>
        </p:nvPicPr>
        <p:blipFill>
          <a:blip r:embed="rId1"/>
          <a:stretch>
            <a:fillRect/>
          </a:stretch>
        </p:blipFill>
        <p:spPr>
          <a:xfrm>
            <a:off x="0" y="0"/>
            <a:ext cx="12192000" cy="6858000"/>
          </a:xfrm>
          <a:prstGeom prst="rect">
            <a:avLst/>
          </a:prstGeom>
        </p:spPr>
      </p:pic>
      <p:sp>
        <p:nvSpPr>
          <p:cNvPr id="8" name="Slide Number Placeholder 2"/>
          <p:cNvSpPr txBox="1"/>
          <p:nvPr userDrawn="1"/>
        </p:nvSpPr>
        <p:spPr>
          <a:xfrm>
            <a:off x="188144" y="5900776"/>
            <a:ext cx="8498368" cy="365125"/>
          </a:xfrm>
          <a:prstGeom prst="rect">
            <a:avLst/>
          </a:prstGeom>
        </p:spPr>
        <p:txBody>
          <a:bodyPr wrap="none" bIns="0" anchor="ctr" anchorCtr="0"/>
          <a:lstStyle>
            <a:defPPr>
              <a:defRPr lang="en-US"/>
            </a:defPPr>
            <a:lvl1pPr algn="r" defTabSz="457200" rtl="0" fontAlgn="base">
              <a:spcBef>
                <a:spcPct val="0"/>
              </a:spcBef>
              <a:spcAft>
                <a:spcPct val="0"/>
              </a:spcAft>
              <a:defRPr sz="900" b="1" i="0" kern="1200">
                <a:solidFill>
                  <a:schemeClr val="accent4"/>
                </a:solidFill>
                <a:latin typeface="Trebuchet MS"/>
                <a:ea typeface="Geneva" charset="-128"/>
                <a:cs typeface="Trebuchet MS"/>
              </a:defRPr>
            </a:lvl1pPr>
            <a:lvl2pPr marL="457200" algn="l" defTabSz="457200" rtl="0" fontAlgn="base">
              <a:spcBef>
                <a:spcPct val="0"/>
              </a:spcBef>
              <a:spcAft>
                <a:spcPct val="0"/>
              </a:spcAft>
              <a:defRPr kern="1200">
                <a:solidFill>
                  <a:schemeClr val="tx1"/>
                </a:solidFill>
                <a:latin typeface="Arial"/>
                <a:ea typeface="Geneva" charset="-128"/>
                <a:cs typeface="Geneva" charset="-128"/>
              </a:defRPr>
            </a:lvl2pPr>
            <a:lvl3pPr marL="914400" algn="l" defTabSz="457200" rtl="0" fontAlgn="base">
              <a:spcBef>
                <a:spcPct val="0"/>
              </a:spcBef>
              <a:spcAft>
                <a:spcPct val="0"/>
              </a:spcAft>
              <a:defRPr kern="1200">
                <a:solidFill>
                  <a:schemeClr val="tx1"/>
                </a:solidFill>
                <a:latin typeface="Arial"/>
                <a:ea typeface="Geneva" charset="-128"/>
                <a:cs typeface="Geneva" charset="-128"/>
              </a:defRPr>
            </a:lvl3pPr>
            <a:lvl4pPr marL="1371600" algn="l" defTabSz="457200" rtl="0" fontAlgn="base">
              <a:spcBef>
                <a:spcPct val="0"/>
              </a:spcBef>
              <a:spcAft>
                <a:spcPct val="0"/>
              </a:spcAft>
              <a:defRPr kern="1200">
                <a:solidFill>
                  <a:schemeClr val="tx1"/>
                </a:solidFill>
                <a:latin typeface="Arial"/>
                <a:ea typeface="Geneva" charset="-128"/>
                <a:cs typeface="Geneva" charset="-128"/>
              </a:defRPr>
            </a:lvl4pPr>
            <a:lvl5pPr marL="1828800" algn="l" defTabSz="457200" rtl="0" fontAlgn="base">
              <a:spcBef>
                <a:spcPct val="0"/>
              </a:spcBef>
              <a:spcAft>
                <a:spcPct val="0"/>
              </a:spcAft>
              <a:defRPr kern="1200">
                <a:solidFill>
                  <a:schemeClr val="tx1"/>
                </a:solidFill>
                <a:latin typeface="Arial"/>
                <a:ea typeface="Geneva" charset="-128"/>
                <a:cs typeface="Geneva" charset="-128"/>
              </a:defRPr>
            </a:lvl5pPr>
            <a:lvl6pPr marL="2286000" algn="l" defTabSz="457200" rtl="0" eaLnBrk="1" latinLnBrk="0" hangingPunct="1">
              <a:defRPr kern="1200">
                <a:solidFill>
                  <a:schemeClr val="tx1"/>
                </a:solidFill>
                <a:latin typeface="Arial"/>
                <a:ea typeface="Geneva" charset="-128"/>
                <a:cs typeface="Geneva" charset="-128"/>
              </a:defRPr>
            </a:lvl6pPr>
            <a:lvl7pPr marL="2743200" algn="l" defTabSz="457200" rtl="0" eaLnBrk="1" latinLnBrk="0" hangingPunct="1">
              <a:defRPr kern="1200">
                <a:solidFill>
                  <a:schemeClr val="tx1"/>
                </a:solidFill>
                <a:latin typeface="Arial"/>
                <a:ea typeface="Geneva" charset="-128"/>
                <a:cs typeface="Geneva" charset="-128"/>
              </a:defRPr>
            </a:lvl7pPr>
            <a:lvl8pPr marL="3200400" algn="l" defTabSz="457200" rtl="0" eaLnBrk="1" latinLnBrk="0" hangingPunct="1">
              <a:defRPr kern="1200">
                <a:solidFill>
                  <a:schemeClr val="tx1"/>
                </a:solidFill>
                <a:latin typeface="Arial"/>
                <a:ea typeface="Geneva" charset="-128"/>
                <a:cs typeface="Geneva" charset="-128"/>
              </a:defRPr>
            </a:lvl8pPr>
            <a:lvl9pPr marL="3657600" algn="l" defTabSz="457200" rtl="0" eaLnBrk="1" latinLnBrk="0" hangingPunct="1">
              <a:defRPr kern="1200">
                <a:solidFill>
                  <a:schemeClr val="tx1"/>
                </a:solidFill>
                <a:latin typeface="Arial"/>
                <a:ea typeface="Geneva" charset="-128"/>
                <a:cs typeface="Geneva" charset="-128"/>
              </a:defRPr>
            </a:lvl9pPr>
          </a:lstStyle>
          <a:p>
            <a:pPr>
              <a:defRPr/>
            </a:pPr>
            <a:r>
              <a:rPr lang="en-US" sz="900"/>
              <a:t>     </a:t>
            </a:r>
          </a:p>
        </p:txBody>
      </p:sp>
      <p:sp>
        <p:nvSpPr>
          <p:cNvPr id="13" name="Title 1"/>
          <p:cNvSpPr>
            <a:spLocks noGrp="1"/>
          </p:cNvSpPr>
          <p:nvPr>
            <p:ph type="ctrTitle" hasCustomPrompt="1"/>
          </p:nvPr>
        </p:nvSpPr>
        <p:spPr>
          <a:xfrm>
            <a:off x="471731" y="398480"/>
            <a:ext cx="11256719" cy="584776"/>
          </a:xfrm>
          <a:prstGeom prst="rect">
            <a:avLst/>
          </a:prstGeom>
        </p:spPr>
        <p:txBody>
          <a:bodyPr wrap="square" lIns="91440" anchor="b" anchorCtr="0">
            <a:spAutoFit/>
          </a:bodyPr>
          <a:lstStyle>
            <a:lvl1pPr algn="l">
              <a:lnSpc>
                <a:spcPct val="100000"/>
              </a:lnSpc>
              <a:defRPr sz="3200" b="0" i="0" baseline="0">
                <a:solidFill>
                  <a:schemeClr val="tx2"/>
                </a:solidFill>
                <a:latin typeface="Arial"/>
                <a:cs typeface="Arial"/>
              </a:defRPr>
            </a:lvl1pPr>
          </a:lstStyle>
          <a:p>
            <a:r>
              <a:rPr lang="en-US"/>
              <a:t>Click here to edit the slide title</a:t>
            </a:r>
          </a:p>
        </p:txBody>
      </p:sp>
      <p:sp>
        <p:nvSpPr>
          <p:cNvPr id="5" name="Chart Placeholder 4"/>
          <p:cNvSpPr>
            <a:spLocks noGrp="1"/>
          </p:cNvSpPr>
          <p:nvPr>
            <p:ph type="chart" sz="quarter" idx="11"/>
          </p:nvPr>
        </p:nvSpPr>
        <p:spPr>
          <a:xfrm>
            <a:off x="6318251" y="1082676"/>
            <a:ext cx="5410200" cy="4525963"/>
          </a:xfrm>
          <a:prstGeom prst="rect">
            <a:avLst/>
          </a:prstGeom>
        </p:spPr>
        <p:txBody>
          <a:bodyPr vert="horz"/>
          <a:lstStyle>
            <a:lvl1pPr>
              <a:defRPr>
                <a:latin typeface="+mj-lt"/>
              </a:defRPr>
            </a:lvl1pPr>
          </a:lstStyle>
          <a:p>
            <a:r>
              <a:rPr lang="en-US"/>
              <a:t>Click icon to add chart</a:t>
            </a:r>
          </a:p>
        </p:txBody>
      </p:sp>
      <p:sp>
        <p:nvSpPr>
          <p:cNvPr id="4" name="Content Placeholder 3"/>
          <p:cNvSpPr>
            <a:spLocks noGrp="1"/>
          </p:cNvSpPr>
          <p:nvPr>
            <p:ph sz="quarter" idx="12" hasCustomPrompt="1"/>
          </p:nvPr>
        </p:nvSpPr>
        <p:spPr>
          <a:xfrm>
            <a:off x="472017" y="1082676"/>
            <a:ext cx="5644896" cy="4525963"/>
          </a:xfrm>
          <a:prstGeom prst="rect">
            <a:avLst/>
          </a:prstGeom>
        </p:spPr>
        <p:txBody>
          <a:bodyPr anchor="ctr" anchorCtr="0"/>
          <a:lstStyle>
            <a:lvl1pPr>
              <a:defRPr sz="2000" b="1">
                <a:latin typeface="+mn-lt"/>
              </a:defRPr>
            </a:lvl1pPr>
            <a:lvl2pPr marL="12700" indent="0">
              <a:buNone/>
              <a:defRPr sz="2000">
                <a:latin typeface="+mn-lt"/>
              </a:defRPr>
            </a:lvl2pPr>
            <a:lvl3pPr marL="690563" indent="-225425">
              <a:buClr>
                <a:schemeClr val="accent1"/>
              </a:buClr>
              <a:buFont typeface="Arial"/>
              <a:buChar char="•"/>
              <a:defRPr sz="1800">
                <a:latin typeface="+mn-lt"/>
              </a:defRPr>
            </a:lvl3pPr>
            <a:lvl4pPr marL="915988" indent="-225425">
              <a:defRPr sz="1800">
                <a:solidFill>
                  <a:schemeClr val="bg1">
                    <a:lumMod val="50000"/>
                  </a:schemeClr>
                </a:solidFill>
                <a:latin typeface="+mn-lt"/>
              </a:defRPr>
            </a:lvl4pPr>
            <a:lvl5pPr>
              <a:defRPr>
                <a:latin typeface="+mn-lt"/>
              </a:defRPr>
            </a:lvl5pPr>
          </a:lstStyle>
          <a:p>
            <a:pPr lvl="0"/>
            <a:r>
              <a:rPr lang="en-US"/>
              <a:t>Second level</a:t>
            </a:r>
          </a:p>
          <a:p>
            <a:pPr lvl="1"/>
            <a:r>
              <a:rPr lang="en-US"/>
              <a:t>Third level</a:t>
            </a:r>
          </a:p>
          <a:p>
            <a:pPr lvl="2"/>
            <a:r>
              <a:rPr lang="en-US"/>
              <a:t>Fourth level</a:t>
            </a:r>
          </a:p>
          <a:p>
            <a:pPr lvl="3"/>
            <a:r>
              <a:rPr lang="en-US"/>
              <a:t>Fifth level</a:t>
            </a:r>
          </a:p>
        </p:txBody>
      </p:sp>
      <p:sp>
        <p:nvSpPr>
          <p:cNvPr id="11" name="Slide Number Placeholder 2">
            <a:extLst>
              <a:ext uri="{FF2B5EF4-FFF2-40B4-BE49-F238E27FC236}">
                <a16:creationId xmlns:a16="http://schemas.microsoft.com/office/drawing/2014/main" id="{522F365F-89C8-40EC-865F-4DF5BEF8110B}"/>
              </a:ext>
            </a:extLst>
          </p:cNvPr>
          <p:cNvSpPr>
            <a:spLocks noGrp="1"/>
          </p:cNvSpPr>
          <p:nvPr>
            <p:ph type="sldNum" sz="quarter" idx="10"/>
          </p:nvPr>
        </p:nvSpPr>
        <p:spPr>
          <a:xfrm>
            <a:off x="11219887" y="6395547"/>
            <a:ext cx="790468" cy="365125"/>
          </a:xfrm>
          <a:prstGeom prst="rect">
            <a:avLst/>
          </a:prstGeom>
        </p:spPr>
        <p:txBody>
          <a:bodyPr anchor="ctr"/>
          <a:lstStyle>
            <a:lvl1pPr algn="r">
              <a:defRPr sz="1200" b="1">
                <a:solidFill>
                  <a:schemeClr val="tx1"/>
                </a:solidFill>
              </a:defRPr>
            </a:lvl1pPr>
          </a:lstStyle>
          <a:p>
            <a:pPr>
              <a:defRPr/>
            </a:pPr>
            <a:fld id="{8F4E9008-42CE-4843-9DE0-3E5AB63B0C31}" type="slidenum">
              <a:rPr lang="en-US" smtClean="0"/>
              <a:pPr>
                <a:defRPr/>
              </a:pPr>
              <a:t>‹#›</a:t>
            </a:fld>
            <a:endParaRPr lang="en-US"/>
          </a:p>
        </p:txBody>
      </p:sp>
      <p:pic>
        <p:nvPicPr>
          <p:cNvPr id="12" name="Picture 11">
            <a:extLst>
              <a:ext uri="{FF2B5EF4-FFF2-40B4-BE49-F238E27FC236}">
                <a16:creationId xmlns:a16="http://schemas.microsoft.com/office/drawing/2014/main" id="{1EC14E89-BC2E-43C1-9655-D39718597F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4831" y="6489411"/>
            <a:ext cx="3005328" cy="182880"/>
          </a:xfrm>
          <a:prstGeom prst="rect">
            <a:avLst/>
          </a:prstGeom>
        </p:spPr>
      </p:pic>
    </p:spTree>
    <p:extLst>
      <p:ext uri="{BB962C8B-B14F-4D97-AF65-F5344CB8AC3E}">
        <p14:creationId xmlns:p14="http://schemas.microsoft.com/office/powerpoint/2010/main" val="7145670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Slide TABLE">
    <p:spTree>
      <p:nvGrpSpPr>
        <p:cNvPr id="1" name=""/>
        <p:cNvGrpSpPr/>
        <p:nvPr/>
      </p:nvGrpSpPr>
      <p:grpSpPr>
        <a:xfrm>
          <a:off x="0" y="0"/>
          <a:ext cx="0" cy="0"/>
        </a:xfrm>
      </p:grpSpPr>
      <p:pic>
        <p:nvPicPr>
          <p:cNvPr id="10" name="Picture 9"/>
          <p:cNvPicPr>
            <a:picLocks noChangeAspect="1"/>
          </p:cNvPicPr>
          <p:nvPr userDrawn="1"/>
        </p:nvPicPr>
        <p:blipFill>
          <a:blip r:embed="rId1"/>
          <a:stretch>
            <a:fillRect/>
          </a:stretch>
        </p:blipFill>
        <p:spPr>
          <a:xfrm>
            <a:off x="0" y="0"/>
            <a:ext cx="12192000" cy="6858000"/>
          </a:xfrm>
          <a:prstGeom prst="rect">
            <a:avLst/>
          </a:prstGeom>
        </p:spPr>
      </p:pic>
      <p:sp>
        <p:nvSpPr>
          <p:cNvPr id="8" name="Slide Number Placeholder 2"/>
          <p:cNvSpPr txBox="1"/>
          <p:nvPr userDrawn="1"/>
        </p:nvSpPr>
        <p:spPr>
          <a:xfrm>
            <a:off x="188144" y="5900776"/>
            <a:ext cx="8498368" cy="365125"/>
          </a:xfrm>
          <a:prstGeom prst="rect">
            <a:avLst/>
          </a:prstGeom>
        </p:spPr>
        <p:txBody>
          <a:bodyPr wrap="none" bIns="0" anchor="ctr" anchorCtr="0"/>
          <a:lstStyle>
            <a:defPPr>
              <a:defRPr lang="en-US"/>
            </a:defPPr>
            <a:lvl1pPr algn="r" defTabSz="457200" rtl="0" fontAlgn="base">
              <a:spcBef>
                <a:spcPct val="0"/>
              </a:spcBef>
              <a:spcAft>
                <a:spcPct val="0"/>
              </a:spcAft>
              <a:defRPr sz="900" b="1" i="0" kern="1200">
                <a:solidFill>
                  <a:schemeClr val="accent4"/>
                </a:solidFill>
                <a:latin typeface="Trebuchet MS"/>
                <a:ea typeface="Geneva" charset="-128"/>
                <a:cs typeface="Trebuchet MS"/>
              </a:defRPr>
            </a:lvl1pPr>
            <a:lvl2pPr marL="457200" algn="l" defTabSz="457200" rtl="0" fontAlgn="base">
              <a:spcBef>
                <a:spcPct val="0"/>
              </a:spcBef>
              <a:spcAft>
                <a:spcPct val="0"/>
              </a:spcAft>
              <a:defRPr kern="1200">
                <a:solidFill>
                  <a:schemeClr val="tx1"/>
                </a:solidFill>
                <a:latin typeface="Arial"/>
                <a:ea typeface="Geneva" charset="-128"/>
                <a:cs typeface="Geneva" charset="-128"/>
              </a:defRPr>
            </a:lvl2pPr>
            <a:lvl3pPr marL="914400" algn="l" defTabSz="457200" rtl="0" fontAlgn="base">
              <a:spcBef>
                <a:spcPct val="0"/>
              </a:spcBef>
              <a:spcAft>
                <a:spcPct val="0"/>
              </a:spcAft>
              <a:defRPr kern="1200">
                <a:solidFill>
                  <a:schemeClr val="tx1"/>
                </a:solidFill>
                <a:latin typeface="Arial"/>
                <a:ea typeface="Geneva" charset="-128"/>
                <a:cs typeface="Geneva" charset="-128"/>
              </a:defRPr>
            </a:lvl3pPr>
            <a:lvl4pPr marL="1371600" algn="l" defTabSz="457200" rtl="0" fontAlgn="base">
              <a:spcBef>
                <a:spcPct val="0"/>
              </a:spcBef>
              <a:spcAft>
                <a:spcPct val="0"/>
              </a:spcAft>
              <a:defRPr kern="1200">
                <a:solidFill>
                  <a:schemeClr val="tx1"/>
                </a:solidFill>
                <a:latin typeface="Arial"/>
                <a:ea typeface="Geneva" charset="-128"/>
                <a:cs typeface="Geneva" charset="-128"/>
              </a:defRPr>
            </a:lvl4pPr>
            <a:lvl5pPr marL="1828800" algn="l" defTabSz="457200" rtl="0" fontAlgn="base">
              <a:spcBef>
                <a:spcPct val="0"/>
              </a:spcBef>
              <a:spcAft>
                <a:spcPct val="0"/>
              </a:spcAft>
              <a:defRPr kern="1200">
                <a:solidFill>
                  <a:schemeClr val="tx1"/>
                </a:solidFill>
                <a:latin typeface="Arial"/>
                <a:ea typeface="Geneva" charset="-128"/>
                <a:cs typeface="Geneva" charset="-128"/>
              </a:defRPr>
            </a:lvl5pPr>
            <a:lvl6pPr marL="2286000" algn="l" defTabSz="457200" rtl="0" eaLnBrk="1" latinLnBrk="0" hangingPunct="1">
              <a:defRPr kern="1200">
                <a:solidFill>
                  <a:schemeClr val="tx1"/>
                </a:solidFill>
                <a:latin typeface="Arial"/>
                <a:ea typeface="Geneva" charset="-128"/>
                <a:cs typeface="Geneva" charset="-128"/>
              </a:defRPr>
            </a:lvl6pPr>
            <a:lvl7pPr marL="2743200" algn="l" defTabSz="457200" rtl="0" eaLnBrk="1" latinLnBrk="0" hangingPunct="1">
              <a:defRPr kern="1200">
                <a:solidFill>
                  <a:schemeClr val="tx1"/>
                </a:solidFill>
                <a:latin typeface="Arial"/>
                <a:ea typeface="Geneva" charset="-128"/>
                <a:cs typeface="Geneva" charset="-128"/>
              </a:defRPr>
            </a:lvl7pPr>
            <a:lvl8pPr marL="3200400" algn="l" defTabSz="457200" rtl="0" eaLnBrk="1" latinLnBrk="0" hangingPunct="1">
              <a:defRPr kern="1200">
                <a:solidFill>
                  <a:schemeClr val="tx1"/>
                </a:solidFill>
                <a:latin typeface="Arial"/>
                <a:ea typeface="Geneva" charset="-128"/>
                <a:cs typeface="Geneva" charset="-128"/>
              </a:defRPr>
            </a:lvl8pPr>
            <a:lvl9pPr marL="3657600" algn="l" defTabSz="457200" rtl="0" eaLnBrk="1" latinLnBrk="0" hangingPunct="1">
              <a:defRPr kern="1200">
                <a:solidFill>
                  <a:schemeClr val="tx1"/>
                </a:solidFill>
                <a:latin typeface="Arial"/>
                <a:ea typeface="Geneva" charset="-128"/>
                <a:cs typeface="Geneva" charset="-128"/>
              </a:defRPr>
            </a:lvl9pPr>
          </a:lstStyle>
          <a:p>
            <a:pPr>
              <a:defRPr/>
            </a:pPr>
            <a:r>
              <a:rPr lang="en-US" sz="900"/>
              <a:t>     </a:t>
            </a:r>
          </a:p>
        </p:txBody>
      </p:sp>
      <p:sp>
        <p:nvSpPr>
          <p:cNvPr id="13" name="Title 1"/>
          <p:cNvSpPr>
            <a:spLocks noGrp="1"/>
          </p:cNvSpPr>
          <p:nvPr>
            <p:ph type="ctrTitle" hasCustomPrompt="1"/>
          </p:nvPr>
        </p:nvSpPr>
        <p:spPr>
          <a:xfrm>
            <a:off x="471732" y="398480"/>
            <a:ext cx="9578192" cy="584776"/>
          </a:xfrm>
          <a:prstGeom prst="rect">
            <a:avLst/>
          </a:prstGeom>
        </p:spPr>
        <p:txBody>
          <a:bodyPr wrap="square" lIns="91440" anchor="b" anchorCtr="0">
            <a:spAutoFit/>
          </a:bodyPr>
          <a:lstStyle>
            <a:lvl1pPr algn="l">
              <a:lnSpc>
                <a:spcPct val="100000"/>
              </a:lnSpc>
              <a:defRPr sz="3200" b="0" i="0" baseline="0">
                <a:solidFill>
                  <a:schemeClr val="tx2"/>
                </a:solidFill>
                <a:latin typeface="Arial"/>
                <a:cs typeface="Arial"/>
              </a:defRPr>
            </a:lvl1pPr>
          </a:lstStyle>
          <a:p>
            <a:r>
              <a:rPr lang="en-US"/>
              <a:t>Click here to edit the slide title</a:t>
            </a:r>
          </a:p>
        </p:txBody>
      </p:sp>
      <p:sp>
        <p:nvSpPr>
          <p:cNvPr id="4" name="Table Placeholder 3"/>
          <p:cNvSpPr>
            <a:spLocks noGrp="1"/>
          </p:cNvSpPr>
          <p:nvPr>
            <p:ph type="tbl" sz="quarter" idx="11"/>
          </p:nvPr>
        </p:nvSpPr>
        <p:spPr>
          <a:xfrm>
            <a:off x="472018" y="1339850"/>
            <a:ext cx="9577916" cy="2622550"/>
          </a:xfrm>
          <a:prstGeom prst="rect">
            <a:avLst/>
          </a:prstGeom>
        </p:spPr>
        <p:txBody>
          <a:bodyPr vert="horz"/>
          <a:lstStyle>
            <a:lvl1pPr>
              <a:defRPr>
                <a:latin typeface="+mj-lt"/>
              </a:defRPr>
            </a:lvl1pPr>
          </a:lstStyle>
          <a:p>
            <a:r>
              <a:rPr lang="en-US"/>
              <a:t>Click icon to add table</a:t>
            </a:r>
          </a:p>
        </p:txBody>
      </p:sp>
      <p:sp>
        <p:nvSpPr>
          <p:cNvPr id="7" name="Content Placeholder 6"/>
          <p:cNvSpPr>
            <a:spLocks noGrp="1"/>
          </p:cNvSpPr>
          <p:nvPr>
            <p:ph sz="quarter" idx="12" hasCustomPrompt="1"/>
          </p:nvPr>
        </p:nvSpPr>
        <p:spPr>
          <a:xfrm>
            <a:off x="472018" y="4334256"/>
            <a:ext cx="9577916" cy="1801368"/>
          </a:xfrm>
          <a:prstGeom prst="rect">
            <a:avLst/>
          </a:prstGeom>
        </p:spPr>
        <p:txBody>
          <a:bodyPr/>
          <a:lstStyle>
            <a:lvl1pPr>
              <a:defRPr sz="1800" b="1">
                <a:latin typeface="+mn-lt"/>
              </a:defRPr>
            </a:lvl1pPr>
            <a:lvl2pPr marL="12700" indent="0">
              <a:buNone/>
              <a:defRPr sz="1800">
                <a:latin typeface="+mn-lt"/>
              </a:defRPr>
            </a:lvl2pPr>
            <a:lvl3pPr marL="690563" indent="-225425">
              <a:buClr>
                <a:schemeClr val="accent1"/>
              </a:buClr>
              <a:defRPr sz="1600" baseline="0">
                <a:latin typeface="+mn-lt"/>
              </a:defRPr>
            </a:lvl3pPr>
            <a:lvl4pPr marL="915988" indent="-225425">
              <a:defRPr sz="1600">
                <a:solidFill>
                  <a:schemeClr val="bg1">
                    <a:lumMod val="50000"/>
                  </a:schemeClr>
                </a:solidFill>
                <a:latin typeface="+mn-lt"/>
              </a:defRPr>
            </a:lvl4pPr>
            <a:lvl5pPr>
              <a:defRPr>
                <a:latin typeface="+mn-lt"/>
              </a:defRPr>
            </a:lvl5pPr>
          </a:lstStyle>
          <a:p>
            <a:pPr lvl="0"/>
            <a:r>
              <a:rPr lang="en-US"/>
              <a:t>Second level</a:t>
            </a:r>
          </a:p>
          <a:p>
            <a:pPr lvl="1"/>
            <a:r>
              <a:rPr lang="en-US"/>
              <a:t>Third level</a:t>
            </a:r>
          </a:p>
          <a:p>
            <a:pPr lvl="2"/>
            <a:r>
              <a:rPr lang="en-US"/>
              <a:t>Fourth level</a:t>
            </a:r>
          </a:p>
          <a:p>
            <a:pPr lvl="3"/>
            <a:r>
              <a:rPr lang="en-US"/>
              <a:t>Fifth level</a:t>
            </a:r>
          </a:p>
        </p:txBody>
      </p:sp>
      <p:sp>
        <p:nvSpPr>
          <p:cNvPr id="11" name="Slide Number Placeholder 2">
            <a:extLst>
              <a:ext uri="{FF2B5EF4-FFF2-40B4-BE49-F238E27FC236}">
                <a16:creationId xmlns:a16="http://schemas.microsoft.com/office/drawing/2014/main" id="{4C2F9E57-6AD2-4EC3-94CB-32B4FC67B3A0}"/>
              </a:ext>
            </a:extLst>
          </p:cNvPr>
          <p:cNvSpPr>
            <a:spLocks noGrp="1"/>
          </p:cNvSpPr>
          <p:nvPr>
            <p:ph type="sldNum" sz="quarter" idx="10"/>
          </p:nvPr>
        </p:nvSpPr>
        <p:spPr>
          <a:xfrm>
            <a:off x="11219887" y="6395547"/>
            <a:ext cx="790468" cy="365125"/>
          </a:xfrm>
          <a:prstGeom prst="rect">
            <a:avLst/>
          </a:prstGeom>
        </p:spPr>
        <p:txBody>
          <a:bodyPr anchor="ctr"/>
          <a:lstStyle>
            <a:lvl1pPr algn="r">
              <a:defRPr sz="1200" b="1">
                <a:solidFill>
                  <a:schemeClr val="tx1"/>
                </a:solidFill>
              </a:defRPr>
            </a:lvl1pPr>
          </a:lstStyle>
          <a:p>
            <a:pPr>
              <a:defRPr/>
            </a:pPr>
            <a:fld id="{8F4E9008-42CE-4843-9DE0-3E5AB63B0C31}" type="slidenum">
              <a:rPr lang="en-US" smtClean="0"/>
              <a:pPr>
                <a:defRPr/>
              </a:pPr>
              <a:t>‹#›</a:t>
            </a:fld>
            <a:endParaRPr lang="en-US"/>
          </a:p>
        </p:txBody>
      </p:sp>
      <p:pic>
        <p:nvPicPr>
          <p:cNvPr id="12" name="Picture 11">
            <a:extLst>
              <a:ext uri="{FF2B5EF4-FFF2-40B4-BE49-F238E27FC236}">
                <a16:creationId xmlns:a16="http://schemas.microsoft.com/office/drawing/2014/main" id="{4DC6D01A-0851-4325-B5F7-618DCC7063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4831" y="6489411"/>
            <a:ext cx="3005328" cy="182880"/>
          </a:xfrm>
          <a:prstGeom prst="rect">
            <a:avLst/>
          </a:prstGeom>
        </p:spPr>
      </p:pic>
    </p:spTree>
    <p:extLst>
      <p:ext uri="{BB962C8B-B14F-4D97-AF65-F5344CB8AC3E}">
        <p14:creationId xmlns:p14="http://schemas.microsoft.com/office/powerpoint/2010/main" val="67113364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HOLD Slide">
    <p:bg>
      <p:bgPr>
        <a:solidFill>
          <a:schemeClr val="bg1"/>
        </a:solidFill>
        <a:effectLst/>
      </p:bgPr>
    </p:bg>
    <p:spTree>
      <p:nvGrpSpPr>
        <p:cNvPr id="1" name=""/>
        <p:cNvGrpSpPr/>
        <p:nvPr/>
      </p:nvGrpSpPr>
      <p:grpSpPr>
        <a:xfrm>
          <a:off x="0" y="0"/>
          <a:ext cx="0" cy="0"/>
        </a:xfrm>
      </p:grpSpPr>
      <p:pic>
        <p:nvPicPr>
          <p:cNvPr id="5" name="Picture 4">
            <a:extLst>
              <a:ext uri="{FF2B5EF4-FFF2-40B4-BE49-F238E27FC236}">
                <a16:creationId xmlns:a16="http://schemas.microsoft.com/office/drawing/2014/main" id="{1FDE40B4-46F1-4836-8BDA-C2B2B2D2BE44}"/>
              </a:ext>
            </a:extLst>
          </p:cNvPr>
          <p:cNvPicPr>
            <a:picLocks noChangeAspect="1"/>
          </p:cNvPicPr>
          <p:nvPr userDrawn="1"/>
        </p:nvPicPr>
        <p:blipFill>
          <a:blip r:embed="rId1"/>
          <a:srcRect l="7481" t="7481" r="7481" b="7481"/>
          <a:stretch>
            <a:fillRect/>
          </a:stretch>
        </p:blipFill>
        <p:spPr>
          <a:xfrm>
            <a:off x="1" y="0"/>
            <a:ext cx="12192000" cy="6858000"/>
          </a:xfrm>
          <a:prstGeom prst="rect">
            <a:avLst/>
          </a:prstGeom>
        </p:spPr>
      </p:pic>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Content Slide Basic">
    <p:spTree>
      <p:nvGrpSpPr>
        <p:cNvPr id="1" name=""/>
        <p:cNvGrpSpPr/>
        <p:nvPr/>
      </p:nvGrpSpPr>
      <p:grpSpPr>
        <a:xfrm>
          <a:off x="0" y="0"/>
          <a:ext cx="0" cy="0"/>
        </a:xfrm>
      </p:grpSpPr>
      <p:pic>
        <p:nvPicPr>
          <p:cNvPr id="11" name="Picture 10"/>
          <p:cNvPicPr>
            <a:picLocks noChangeAspect="1"/>
          </p:cNvPicPr>
          <p:nvPr userDrawn="1"/>
        </p:nvPicPr>
        <p:blipFill>
          <a:blip r:embed="rId1"/>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11219887" y="6395547"/>
            <a:ext cx="790468" cy="365125"/>
          </a:xfrm>
          <a:prstGeom prst="rect">
            <a:avLst/>
          </a:prstGeom>
        </p:spPr>
        <p:txBody>
          <a:bodyPr anchor="ctr"/>
          <a:lstStyle>
            <a:lvl1pPr algn="r">
              <a:defRPr sz="1200" b="1">
                <a:solidFill>
                  <a:schemeClr val="tx1"/>
                </a:solidFill>
              </a:defRPr>
            </a:lvl1pPr>
          </a:lstStyle>
          <a:p>
            <a:pPr>
              <a:defRPr/>
            </a:pPr>
            <a:fld id="{8F4E9008-42CE-4843-9DE0-3E5AB63B0C31}" type="slidenum">
              <a:rPr lang="en-US" smtClean="0">
                <a:solidFill>
                  <a:srgbClr val="2C2C2C"/>
                </a:solidFill>
                <a:latin typeface="Arial"/>
                <a:cs typeface="+mn-cs"/>
              </a:rPr>
              <a:pPr>
                <a:defRPr/>
              </a:pPr>
              <a:t>‹#›</a:t>
            </a:fld>
            <a:endParaRPr lang="en-US">
              <a:solidFill>
                <a:srgbClr val="2C2C2C"/>
              </a:solidFill>
              <a:latin typeface="Arial"/>
              <a:cs typeface="+mn-cs"/>
            </a:endParaRPr>
          </a:p>
        </p:txBody>
      </p:sp>
      <p:sp>
        <p:nvSpPr>
          <p:cNvPr id="8" name="Slide Number Placeholder 2"/>
          <p:cNvSpPr txBox="1"/>
          <p:nvPr userDrawn="1"/>
        </p:nvSpPr>
        <p:spPr>
          <a:xfrm>
            <a:off x="188144" y="5900776"/>
            <a:ext cx="8498368" cy="365125"/>
          </a:xfrm>
          <a:prstGeom prst="rect">
            <a:avLst/>
          </a:prstGeom>
        </p:spPr>
        <p:txBody>
          <a:bodyPr wrap="none" bIns="0" anchor="ctr" anchorCtr="0"/>
          <a:lstStyle>
            <a:defPPr>
              <a:defRPr lang="en-US"/>
            </a:defPPr>
            <a:lvl1pPr algn="r" defTabSz="457200" rtl="0" fontAlgn="base">
              <a:spcBef>
                <a:spcPct val="0"/>
              </a:spcBef>
              <a:spcAft>
                <a:spcPct val="0"/>
              </a:spcAft>
              <a:defRPr sz="900" b="1" i="0" kern="1200">
                <a:solidFill>
                  <a:schemeClr val="accent4"/>
                </a:solidFill>
                <a:latin typeface="Trebuchet MS"/>
                <a:ea typeface="Geneva" charset="-128"/>
                <a:cs typeface="Trebuchet MS"/>
              </a:defRPr>
            </a:lvl1pPr>
            <a:lvl2pPr marL="457200" algn="l" defTabSz="457200" rtl="0" fontAlgn="base">
              <a:spcBef>
                <a:spcPct val="0"/>
              </a:spcBef>
              <a:spcAft>
                <a:spcPct val="0"/>
              </a:spcAft>
              <a:defRPr kern="1200">
                <a:solidFill>
                  <a:schemeClr val="tx1"/>
                </a:solidFill>
                <a:latin typeface="Arial"/>
                <a:ea typeface="Geneva" charset="-128"/>
                <a:cs typeface="Geneva" charset="-128"/>
              </a:defRPr>
            </a:lvl2pPr>
            <a:lvl3pPr marL="914400" algn="l" defTabSz="457200" rtl="0" fontAlgn="base">
              <a:spcBef>
                <a:spcPct val="0"/>
              </a:spcBef>
              <a:spcAft>
                <a:spcPct val="0"/>
              </a:spcAft>
              <a:defRPr kern="1200">
                <a:solidFill>
                  <a:schemeClr val="tx1"/>
                </a:solidFill>
                <a:latin typeface="Arial"/>
                <a:ea typeface="Geneva" charset="-128"/>
                <a:cs typeface="Geneva" charset="-128"/>
              </a:defRPr>
            </a:lvl3pPr>
            <a:lvl4pPr marL="1371600" algn="l" defTabSz="457200" rtl="0" fontAlgn="base">
              <a:spcBef>
                <a:spcPct val="0"/>
              </a:spcBef>
              <a:spcAft>
                <a:spcPct val="0"/>
              </a:spcAft>
              <a:defRPr kern="1200">
                <a:solidFill>
                  <a:schemeClr val="tx1"/>
                </a:solidFill>
                <a:latin typeface="Arial"/>
                <a:ea typeface="Geneva" charset="-128"/>
                <a:cs typeface="Geneva" charset="-128"/>
              </a:defRPr>
            </a:lvl4pPr>
            <a:lvl5pPr marL="1828800" algn="l" defTabSz="457200" rtl="0" fontAlgn="base">
              <a:spcBef>
                <a:spcPct val="0"/>
              </a:spcBef>
              <a:spcAft>
                <a:spcPct val="0"/>
              </a:spcAft>
              <a:defRPr kern="1200">
                <a:solidFill>
                  <a:schemeClr val="tx1"/>
                </a:solidFill>
                <a:latin typeface="Arial"/>
                <a:ea typeface="Geneva" charset="-128"/>
                <a:cs typeface="Geneva" charset="-128"/>
              </a:defRPr>
            </a:lvl5pPr>
            <a:lvl6pPr marL="2286000" algn="l" defTabSz="457200" rtl="0" eaLnBrk="1" latinLnBrk="0" hangingPunct="1">
              <a:defRPr kern="1200">
                <a:solidFill>
                  <a:schemeClr val="tx1"/>
                </a:solidFill>
                <a:latin typeface="Arial"/>
                <a:ea typeface="Geneva" charset="-128"/>
                <a:cs typeface="Geneva" charset="-128"/>
              </a:defRPr>
            </a:lvl6pPr>
            <a:lvl7pPr marL="2743200" algn="l" defTabSz="457200" rtl="0" eaLnBrk="1" latinLnBrk="0" hangingPunct="1">
              <a:defRPr kern="1200">
                <a:solidFill>
                  <a:schemeClr val="tx1"/>
                </a:solidFill>
                <a:latin typeface="Arial"/>
                <a:ea typeface="Geneva" charset="-128"/>
                <a:cs typeface="Geneva" charset="-128"/>
              </a:defRPr>
            </a:lvl7pPr>
            <a:lvl8pPr marL="3200400" algn="l" defTabSz="457200" rtl="0" eaLnBrk="1" latinLnBrk="0" hangingPunct="1">
              <a:defRPr kern="1200">
                <a:solidFill>
                  <a:schemeClr val="tx1"/>
                </a:solidFill>
                <a:latin typeface="Arial"/>
                <a:ea typeface="Geneva" charset="-128"/>
                <a:cs typeface="Geneva" charset="-128"/>
              </a:defRPr>
            </a:lvl8pPr>
            <a:lvl9pPr marL="3657600" algn="l" defTabSz="457200" rtl="0" eaLnBrk="1" latinLnBrk="0" hangingPunct="1">
              <a:defRPr kern="1200">
                <a:solidFill>
                  <a:schemeClr val="tx1"/>
                </a:solidFill>
                <a:latin typeface="Arial"/>
                <a:ea typeface="Geneva" charset="-128"/>
                <a:cs typeface="Geneva" charset="-128"/>
              </a:defRPr>
            </a:lvl9pPr>
          </a:lstStyle>
          <a:p>
            <a:pPr>
              <a:defRPr/>
            </a:pPr>
            <a:r>
              <a:rPr lang="en-US">
                <a:solidFill>
                  <a:srgbClr val="919191"/>
                </a:solidFill>
              </a:rPr>
              <a:t>     </a:t>
            </a:r>
          </a:p>
        </p:txBody>
      </p:sp>
      <p:sp>
        <p:nvSpPr>
          <p:cNvPr id="13" name="Title 1"/>
          <p:cNvSpPr>
            <a:spLocks noGrp="1"/>
          </p:cNvSpPr>
          <p:nvPr>
            <p:ph type="ctrTitle" hasCustomPrompt="1"/>
          </p:nvPr>
        </p:nvSpPr>
        <p:spPr>
          <a:xfrm>
            <a:off x="471732" y="398480"/>
            <a:ext cx="10972800" cy="584776"/>
          </a:xfrm>
          <a:prstGeom prst="rect">
            <a:avLst/>
          </a:prstGeom>
        </p:spPr>
        <p:txBody>
          <a:bodyPr wrap="square" lIns="91440" anchor="b" anchorCtr="0">
            <a:spAutoFit/>
          </a:bodyPr>
          <a:lstStyle>
            <a:lvl1pPr algn="l">
              <a:lnSpc>
                <a:spcPct val="100000"/>
              </a:lnSpc>
              <a:defRPr sz="3200" b="0" i="0" baseline="0">
                <a:solidFill>
                  <a:schemeClr val="tx2"/>
                </a:solidFill>
                <a:latin typeface="Arial"/>
                <a:cs typeface="Arial"/>
              </a:defRPr>
            </a:lvl1pPr>
          </a:lstStyle>
          <a:p>
            <a:r>
              <a:rPr lang="en-US"/>
              <a:t>Click here to edit the slide title</a:t>
            </a:r>
          </a:p>
        </p:txBody>
      </p:sp>
      <p:sp>
        <p:nvSpPr>
          <p:cNvPr id="21" name="Content Placeholder 2"/>
          <p:cNvSpPr>
            <a:spLocks noGrp="1"/>
          </p:cNvSpPr>
          <p:nvPr>
            <p:ph idx="1" hasCustomPrompt="1"/>
          </p:nvPr>
        </p:nvSpPr>
        <p:spPr>
          <a:xfrm>
            <a:off x="471732" y="1082838"/>
            <a:ext cx="10972800" cy="4525963"/>
          </a:xfrm>
          <a:prstGeom prst="rect">
            <a:avLst/>
          </a:prstGeom>
        </p:spPr>
        <p:txBody>
          <a:bodyPr/>
          <a:lstStyle>
            <a:lvl2pPr marL="0" indent="0">
              <a:buFontTx/>
              <a:buNone/>
              <a:defRPr sz="2400" b="1">
                <a:solidFill>
                  <a:schemeClr val="tx1"/>
                </a:solidFill>
              </a:defRPr>
            </a:lvl2pPr>
            <a:lvl3pPr marL="0" indent="0">
              <a:buFontTx/>
              <a:buNone/>
              <a:defRPr sz="2400">
                <a:solidFill>
                  <a:schemeClr val="bg2">
                    <a:lumMod val="25000"/>
                  </a:schemeClr>
                </a:solidFill>
              </a:defRPr>
            </a:lvl3pPr>
            <a:lvl4pPr marL="684213" indent="-228600">
              <a:buClr>
                <a:schemeClr val="accent1"/>
              </a:buClr>
              <a:buFont typeface="Arial"/>
              <a:buChar char="•"/>
              <a:defRPr>
                <a:solidFill>
                  <a:schemeClr val="bg2">
                    <a:lumMod val="25000"/>
                  </a:schemeClr>
                </a:solidFill>
              </a:defRPr>
            </a:lvl4pPr>
            <a:lvl5pPr marL="917575" indent="-228600">
              <a:buFont typeface="Lucida Grande"/>
              <a:buChar char="–"/>
              <a:defRPr>
                <a:solidFill>
                  <a:schemeClr val="bg1">
                    <a:lumMod val="50000"/>
                  </a:schemeClr>
                </a:solidFill>
              </a:defRPr>
            </a:lvl5pPr>
          </a:lstStyle>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7210074" y="6487957"/>
            <a:ext cx="4009813" cy="182880"/>
          </a:xfrm>
          <a:prstGeom prst="rect">
            <a:avLst/>
          </a:prstGeom>
        </p:spPr>
      </p:pic>
    </p:spTree>
    <p:extLst>
      <p:ext uri="{BB962C8B-B14F-4D97-AF65-F5344CB8AC3E}">
        <p14:creationId xmlns:p14="http://schemas.microsoft.com/office/powerpoint/2010/main" val="376028629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91" r:id="rId1"/>
    <p:sldLayoutId id="2147483693" r:id="rId2"/>
    <p:sldLayoutId id="2147483702" r:id="rId3"/>
    <p:sldLayoutId id="2147483703" r:id="rId4"/>
    <p:sldLayoutId id="2147483704" r:id="rId5"/>
    <p:sldLayoutId id="2147483705" r:id="rId6"/>
    <p:sldLayoutId id="2147483676" r:id="rId7"/>
    <p:sldLayoutId id="2147483706" r:id="rId8"/>
  </p:sldLayoutIdLst>
  <p:transition/>
  <p:timing/>
  <p:hf hdr="0" ftr="0" dt="0"/>
  <p:txStyles>
    <p:titleStyle>
      <a:lvl1pPr algn="l" rtl="0" eaLnBrk="1" fontAlgn="base" hangingPunct="1">
        <a:spcBef>
          <a:spcPct val="0"/>
        </a:spcBef>
        <a:spcAft>
          <a:spcPct val="0"/>
        </a:spcAft>
        <a:defRPr sz="4400" b="1" kern="1200">
          <a:solidFill>
            <a:schemeClr val="tx1"/>
          </a:solidFill>
          <a:latin typeface="+mj-lt"/>
          <a:ea typeface="Geneva" charset="-128"/>
          <a:cs typeface="Geneva" charset="-128"/>
        </a:defRPr>
      </a:lvl1pPr>
      <a:lvl2pPr algn="l" rtl="0" eaLnBrk="1" fontAlgn="base" hangingPunct="1">
        <a:spcBef>
          <a:spcPct val="0"/>
        </a:spcBef>
        <a:spcAft>
          <a:spcPct val="0"/>
        </a:spcAft>
        <a:defRPr sz="4400" b="1">
          <a:solidFill>
            <a:schemeClr val="tx1"/>
          </a:solidFill>
          <a:latin typeface="Calibri" charset="0"/>
          <a:ea typeface="Geneva" charset="-128"/>
          <a:cs typeface="Geneva" charset="-128"/>
        </a:defRPr>
      </a:lvl2pPr>
      <a:lvl3pPr algn="l" rtl="0" eaLnBrk="1" fontAlgn="base" hangingPunct="1">
        <a:spcBef>
          <a:spcPct val="0"/>
        </a:spcBef>
        <a:spcAft>
          <a:spcPct val="0"/>
        </a:spcAft>
        <a:defRPr sz="4400" b="1">
          <a:solidFill>
            <a:schemeClr val="tx1"/>
          </a:solidFill>
          <a:latin typeface="Calibri" charset="0"/>
          <a:ea typeface="Geneva" charset="-128"/>
          <a:cs typeface="Geneva" charset="-128"/>
        </a:defRPr>
      </a:lvl3pPr>
      <a:lvl4pPr algn="l" rtl="0" eaLnBrk="1" fontAlgn="base" hangingPunct="1">
        <a:spcBef>
          <a:spcPct val="0"/>
        </a:spcBef>
        <a:spcAft>
          <a:spcPct val="0"/>
        </a:spcAft>
        <a:defRPr sz="4400" b="1">
          <a:solidFill>
            <a:schemeClr val="tx1"/>
          </a:solidFill>
          <a:latin typeface="Calibri" charset="0"/>
          <a:ea typeface="Geneva" charset="-128"/>
          <a:cs typeface="Geneva" charset="-128"/>
        </a:defRPr>
      </a:lvl4pPr>
      <a:lvl5pPr algn="l" rtl="0" eaLnBrk="1" fontAlgn="base" hangingPunct="1">
        <a:spcBef>
          <a:spcPct val="0"/>
        </a:spcBef>
        <a:spcAft>
          <a:spcPct val="0"/>
        </a:spcAft>
        <a:defRPr sz="4400" b="1">
          <a:solidFill>
            <a:schemeClr val="tx1"/>
          </a:solidFill>
          <a:latin typeface="Calibri" charset="0"/>
          <a:ea typeface="Geneva" charset="-128"/>
          <a:cs typeface="Geneva" charset="-128"/>
        </a:defRPr>
      </a:lvl5pPr>
      <a:lvl6pPr marL="457200" algn="l" rtl="0" eaLnBrk="1" fontAlgn="base" hangingPunct="1">
        <a:spcBef>
          <a:spcPct val="0"/>
        </a:spcBef>
        <a:spcAft>
          <a:spcPct val="0"/>
        </a:spcAft>
        <a:defRPr sz="4400" b="1">
          <a:solidFill>
            <a:schemeClr val="tx1"/>
          </a:solidFill>
          <a:latin typeface="Calibri" charset="0"/>
          <a:ea typeface="Geneva" charset="-128"/>
          <a:cs typeface="Geneva" charset="-128"/>
        </a:defRPr>
      </a:lvl6pPr>
      <a:lvl7pPr marL="914400" algn="l" rtl="0" eaLnBrk="1" fontAlgn="base" hangingPunct="1">
        <a:spcBef>
          <a:spcPct val="0"/>
        </a:spcBef>
        <a:spcAft>
          <a:spcPct val="0"/>
        </a:spcAft>
        <a:defRPr sz="4400" b="1">
          <a:solidFill>
            <a:schemeClr val="tx1"/>
          </a:solidFill>
          <a:latin typeface="Calibri" charset="0"/>
          <a:ea typeface="Geneva" charset="-128"/>
          <a:cs typeface="Geneva" charset="-128"/>
        </a:defRPr>
      </a:lvl7pPr>
      <a:lvl8pPr marL="1371600" algn="l" rtl="0" eaLnBrk="1" fontAlgn="base" hangingPunct="1">
        <a:spcBef>
          <a:spcPct val="0"/>
        </a:spcBef>
        <a:spcAft>
          <a:spcPct val="0"/>
        </a:spcAft>
        <a:defRPr sz="4400" b="1">
          <a:solidFill>
            <a:schemeClr val="tx1"/>
          </a:solidFill>
          <a:latin typeface="Calibri" charset="0"/>
          <a:ea typeface="Geneva" charset="-128"/>
          <a:cs typeface="Geneva" charset="-128"/>
        </a:defRPr>
      </a:lvl8pPr>
      <a:lvl9pPr marL="1828800" algn="l" rtl="0" eaLnBrk="1" fontAlgn="base" hangingPunct="1">
        <a:spcBef>
          <a:spcPct val="0"/>
        </a:spcBef>
        <a:spcAft>
          <a:spcPct val="0"/>
        </a:spcAft>
        <a:defRPr sz="4400" b="1">
          <a:solidFill>
            <a:schemeClr val="tx1"/>
          </a:solidFill>
          <a:latin typeface="Calibri" charset="0"/>
          <a:ea typeface="Geneva" charset="-128"/>
          <a:cs typeface="Geneva" charset="-128"/>
        </a:defRPr>
      </a:lvl9pPr>
    </p:titleStyle>
    <p:bodyStyle>
      <a:lvl1pPr marL="342900" indent="-342900" algn="l" rtl="0" eaLnBrk="1" fontAlgn="base" hangingPunct="1">
        <a:spcBef>
          <a:spcPct val="20000"/>
        </a:spcBef>
        <a:spcAft>
          <a:spcPct val="0"/>
        </a:spcAft>
        <a:defRPr sz="2400" kern="1200">
          <a:solidFill>
            <a:schemeClr val="tx1"/>
          </a:solidFill>
          <a:latin typeface="Georgia"/>
          <a:ea typeface="Geneva" charset="-128"/>
          <a:cs typeface="Georgia"/>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Geneva" charset="-128"/>
          <a:cs typeface="+mn-cs"/>
        </a:defRPr>
      </a:lvl2pPr>
      <a:lvl3pPr marL="1143000" indent="-228600" algn="l" rtl="0" eaLnBrk="1" fontAlgn="base" hangingPunct="1">
        <a:spcBef>
          <a:spcPct val="20000"/>
        </a:spcBef>
        <a:spcAft>
          <a:spcPct val="0"/>
        </a:spcAft>
        <a:buFont typeface="Arial"/>
        <a:buChar char="•"/>
        <a:defRPr sz="2400" kern="1200">
          <a:solidFill>
            <a:schemeClr val="tx1"/>
          </a:solidFill>
          <a:latin typeface="+mn-lt"/>
          <a:ea typeface="Geneva" charset="-128"/>
          <a:cs typeface="+mn-cs"/>
        </a:defRPr>
      </a:lvl3pPr>
      <a:lvl4pPr marL="1600200" indent="-228600" algn="l" rtl="0" eaLnBrk="1" fontAlgn="base" hangingPunct="1">
        <a:spcBef>
          <a:spcPct val="20000"/>
        </a:spcBef>
        <a:spcAft>
          <a:spcPct val="0"/>
        </a:spcAft>
        <a:buFont typeface="Arial"/>
        <a:buChar char="–"/>
        <a:defRPr sz="2000" kern="1200">
          <a:solidFill>
            <a:schemeClr val="tx1"/>
          </a:solidFill>
          <a:latin typeface="+mn-lt"/>
          <a:ea typeface="Geneva" charset="-128"/>
          <a:cs typeface="+mn-cs"/>
        </a:defRPr>
      </a:lvl4pPr>
      <a:lvl5pPr marL="2057400" indent="-228600" algn="l" rtl="0" eaLnBrk="1" fontAlgn="base" hangingPunct="1">
        <a:spcBef>
          <a:spcPct val="20000"/>
        </a:spcBef>
        <a:spcAft>
          <a:spcPct val="0"/>
        </a:spcAft>
        <a:buFont typeface="Arial"/>
        <a:buChar char="»"/>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9.tif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8.png" /><Relationship Id="rId4" Type="http://schemas.openxmlformats.org/officeDocument/2006/relationships/tags" Target="../tags/tag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tags" Target="../tags/tag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tags" Target="../tags/tag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tags" Target="../tags/tag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tags" Target="../tags/tag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tags" Target="../tags/tag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0"/>
          </p:nvPr>
        </p:nvSpPr>
        <p:spPr/>
        <p:txBody>
          <a:bodyPr/>
          <a:lstStyle/>
          <a:p>
            <a:pPr>
              <a:defRPr/>
            </a:pPr>
            <a:fld id="{8F4E9008-42CE-4843-9DE0-3E5AB63B0C31}" type="slidenum">
              <a:rPr lang="en-US" smtClean="0"/>
              <a:pPr>
                <a:defRPr/>
              </a:pPr>
              <a:t>1</a:t>
            </a:fld>
            <a:endParaRPr lang="en-US"/>
          </a:p>
        </p:txBody>
      </p:sp>
      <p:sp>
        <p:nvSpPr>
          <p:cNvPr id="3" name="Title 2"/>
          <p:cNvSpPr>
            <a:spLocks noGrp="1"/>
          </p:cNvSpPr>
          <p:nvPr>
            <p:ph type="ctrTitle"/>
          </p:nvPr>
        </p:nvSpPr>
        <p:spPr/>
        <p:txBody>
          <a:bodyPr/>
          <a:lstStyle/>
          <a:p>
            <a:r>
              <a:rPr lang="en-US"/>
              <a:t>A Note for You</a:t>
            </a:r>
          </a:p>
        </p:txBody>
      </p:sp>
      <p:sp>
        <p:nvSpPr>
          <p:cNvPr id="4" name="Content Placeholder 3"/>
          <p:cNvSpPr>
            <a:spLocks noGrp="1"/>
          </p:cNvSpPr>
          <p:nvPr>
            <p:ph sz="quarter" idx="11"/>
          </p:nvPr>
        </p:nvSpPr>
        <p:spPr>
          <a:xfrm>
            <a:off x="628649" y="1181861"/>
            <a:ext cx="11029951" cy="5316555"/>
          </a:xfrm>
        </p:spPr>
        <p:txBody>
          <a:bodyPr/>
          <a:lstStyle/>
          <a:p>
            <a:pPr marL="0" indent="0"/>
            <a:r>
              <a:rPr lang="en-US" sz="2000" b="0"/>
              <a:t>What follows is a set of slides based on the well-received presentation A.J. Wilhelmi, IHA President and CEO, gave at the IONL Annual Conference on September 19, 2019, and additional IONL and IHA presentations. </a:t>
            </a:r>
          </a:p>
          <a:p>
            <a:pPr marL="0" lvl="0" indent="0" defTabSz="457200" eaLnBrk="0" hangingPunct="0">
              <a:spcBef>
                <a:spcPct val="30000"/>
              </a:spcBef>
              <a:defRPr/>
            </a:pPr>
            <a:endParaRPr lang="en-US" sz="800" b="0">
              <a:cs typeface="Geneva" charset="-128"/>
            </a:endParaRPr>
          </a:p>
          <a:p>
            <a:pPr lvl="0" defTabSz="457200" eaLnBrk="0" hangingPunct="0">
              <a:spcBef>
                <a:spcPct val="30000"/>
              </a:spcBef>
              <a:buFont typeface="Arial" pitchFamily="34" charset="0"/>
              <a:buChar char="•"/>
              <a:defRPr/>
            </a:pPr>
            <a:r>
              <a:rPr lang="en-US" sz="2000" b="0">
                <a:cs typeface="Geneva" charset="-128"/>
              </a:rPr>
              <a:t>Nurse leaders are highly encouraged to:</a:t>
            </a:r>
          </a:p>
          <a:p>
            <a:pPr marL="742950" indent="-400050" defTabSz="457200" eaLnBrk="0" hangingPunct="0">
              <a:spcBef>
                <a:spcPct val="30000"/>
              </a:spcBef>
              <a:buFont typeface="+mj-lt"/>
              <a:buAutoNum type="arabicPeriod"/>
              <a:defRPr/>
            </a:pPr>
            <a:r>
              <a:rPr lang="en-US" sz="2000" b="0">
                <a:cs typeface="Geneva" charset="-128"/>
              </a:rPr>
              <a:t>Review the requirements of the Nurse Staffing by Patient Acuity law to ensure your hospital is meeting its intent, </a:t>
            </a:r>
          </a:p>
          <a:p>
            <a:pPr marL="742950" indent="-400050" defTabSz="457200" eaLnBrk="0" hangingPunct="0">
              <a:spcBef>
                <a:spcPct val="30000"/>
              </a:spcBef>
              <a:buFont typeface="+mj-lt"/>
              <a:buAutoNum type="arabicPeriod"/>
              <a:defRPr/>
            </a:pPr>
            <a:r>
              <a:rPr lang="en-US" sz="2000" b="0">
                <a:cs typeface="Geneva" charset="-128"/>
              </a:rPr>
              <a:t>Enhance your efforts to fully engage your direct care nurses in the staffing process, and </a:t>
            </a:r>
          </a:p>
          <a:p>
            <a:pPr marL="742950" lvl="0" indent="-400050" defTabSz="457200" eaLnBrk="0" hangingPunct="0">
              <a:spcBef>
                <a:spcPct val="30000"/>
              </a:spcBef>
              <a:buFont typeface="+mj-lt"/>
              <a:buAutoNum type="arabicPeriod"/>
              <a:defRPr/>
            </a:pPr>
            <a:r>
              <a:rPr lang="en-US" sz="2000" b="0">
                <a:cs typeface="Geneva" charset="-128"/>
              </a:rPr>
              <a:t>Customize this slide deck for use in your staffing discussions with your nurses. </a:t>
            </a:r>
          </a:p>
          <a:p>
            <a:pPr marL="0" lvl="0" indent="0" defTabSz="457200" eaLnBrk="0" hangingPunct="0">
              <a:spcBef>
                <a:spcPct val="30000"/>
              </a:spcBef>
              <a:defRPr/>
            </a:pPr>
            <a:endParaRPr lang="en-US" sz="800" b="0">
              <a:cs typeface="Geneva" charset="-128"/>
            </a:endParaRPr>
          </a:p>
          <a:p>
            <a:pPr lvl="0" defTabSz="457200" eaLnBrk="0" hangingPunct="0">
              <a:spcBef>
                <a:spcPct val="30000"/>
              </a:spcBef>
              <a:buFont typeface="Arial" pitchFamily="34" charset="0"/>
              <a:buChar char="•"/>
              <a:defRPr/>
            </a:pPr>
            <a:r>
              <a:rPr lang="en-US" sz="2000" b="0">
                <a:cs typeface="Geneva" charset="-128"/>
              </a:rPr>
              <a:t>Legislators, patient safety advocates, and </a:t>
            </a:r>
            <a:r>
              <a:rPr lang="en-US" sz="2000" b="0" i="1">
                <a:cs typeface="Geneva" charset="-128"/>
              </a:rPr>
              <a:t>most importantly, your nurses </a:t>
            </a:r>
            <a:r>
              <a:rPr lang="en-US" sz="2000" b="0">
                <a:cs typeface="Geneva" charset="-128"/>
              </a:rPr>
              <a:t>need to know that hospitals are complying with the law and providing quality, safe care for patients and a good work environment for nurses. </a:t>
            </a:r>
          </a:p>
          <a:p>
            <a:pPr lvl="0" defTabSz="457200" eaLnBrk="0" hangingPunct="0">
              <a:spcBef>
                <a:spcPct val="30000"/>
              </a:spcBef>
              <a:buFont typeface="Arial" pitchFamily="34" charset="0"/>
              <a:buChar char="•"/>
              <a:defRPr/>
            </a:pPr>
            <a:r>
              <a:rPr lang="en-US" sz="2000" b="0">
                <a:cs typeface="Geneva" charset="-128"/>
              </a:rPr>
              <a:t>People will be reaching out to speak with your nurses, you need to make sure your nurses are fully armed with all the facts. </a:t>
            </a:r>
          </a:p>
        </p:txBody>
      </p:sp>
    </p:spTree>
    <p:extLst>
      <p:ext uri="{BB962C8B-B14F-4D97-AF65-F5344CB8AC3E}">
        <p14:creationId xmlns:p14="http://schemas.microsoft.com/office/powerpoint/2010/main" val="308160374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0"/>
          </p:nvPr>
        </p:nvSpPr>
        <p:spPr/>
        <p:txBody>
          <a:bodyPr/>
          <a:lstStyle/>
          <a:p>
            <a:pPr>
              <a:defRPr/>
            </a:pPr>
            <a:fld id="{8F4E9008-42CE-4843-9DE0-3E5AB63B0C31}" type="slidenum">
              <a:rPr lang="en-US" smtClean="0"/>
              <a:pPr>
                <a:defRPr/>
              </a:pPr>
              <a:t>10</a:t>
            </a:fld>
            <a:endParaRPr lang="en-US"/>
          </a:p>
        </p:txBody>
      </p:sp>
      <p:sp>
        <p:nvSpPr>
          <p:cNvPr id="3" name="Title 2"/>
          <p:cNvSpPr>
            <a:spLocks noGrp="1"/>
          </p:cNvSpPr>
          <p:nvPr>
            <p:ph type="ctrTitle"/>
          </p:nvPr>
        </p:nvSpPr>
        <p:spPr/>
        <p:txBody>
          <a:bodyPr/>
          <a:lstStyle/>
          <a:p>
            <a:r>
              <a:rPr lang="en-US"/>
              <a:t>Staffing Support at </a:t>
            </a:r>
            <a:r>
              <a:rPr lang="en-US" i="1"/>
              <a:t>Your Organization</a:t>
            </a:r>
            <a:endParaRPr lang="en-US"/>
          </a:p>
        </p:txBody>
      </p:sp>
      <p:sp>
        <p:nvSpPr>
          <p:cNvPr id="4" name="Content Placeholder 3"/>
          <p:cNvSpPr>
            <a:spLocks noGrp="1"/>
          </p:cNvSpPr>
          <p:nvPr>
            <p:ph sz="quarter" idx="11"/>
          </p:nvPr>
        </p:nvSpPr>
        <p:spPr/>
        <p:txBody>
          <a:bodyPr/>
          <a:lstStyle/>
          <a:p>
            <a:r>
              <a:rPr lang="en-US"/>
              <a:t>Share information about your organization’s staffing model.</a:t>
            </a:r>
          </a:p>
          <a:p>
            <a:r>
              <a:rPr lang="en-US" b="0"/>
              <a:t>Examples of information you can share include:</a:t>
            </a:r>
          </a:p>
          <a:p>
            <a:pPr>
              <a:buFont typeface="Arial" pitchFamily="34" charset="0"/>
              <a:buChar char="•"/>
            </a:pPr>
            <a:r>
              <a:rPr lang="en-US" b="0"/>
              <a:t>Communication process between Nursing Care Committee and nursing staff related to development of staffing plans</a:t>
            </a:r>
          </a:p>
          <a:p>
            <a:pPr>
              <a:buFont typeface="Arial" pitchFamily="34" charset="0"/>
              <a:buChar char="•"/>
            </a:pPr>
            <a:r>
              <a:rPr lang="en-US" b="0"/>
              <a:t>Written staffing plan</a:t>
            </a:r>
          </a:p>
          <a:p>
            <a:pPr>
              <a:buFont typeface="Arial" pitchFamily="34" charset="0"/>
              <a:buChar char="•"/>
            </a:pPr>
            <a:r>
              <a:rPr lang="en-US" b="0"/>
              <a:t>Opportunities for direct care staff to provide feedback on staffing plan</a:t>
            </a:r>
          </a:p>
          <a:p>
            <a:pPr>
              <a:buFont typeface="Arial" pitchFamily="34" charset="0"/>
              <a:buChar char="•"/>
            </a:pPr>
            <a:r>
              <a:rPr lang="en-US" b="0"/>
              <a:t>Location of staffing plans for staff to reference</a:t>
            </a:r>
          </a:p>
          <a:p>
            <a:pPr>
              <a:buFont typeface="Arial" pitchFamily="34" charset="0"/>
              <a:buChar char="•"/>
            </a:pPr>
            <a:r>
              <a:rPr lang="en-US" b="0"/>
              <a:t>Frequency that staffing plans are reviewed and revised</a:t>
            </a:r>
          </a:p>
          <a:p>
            <a:pPr>
              <a:buFont typeface="Arial" pitchFamily="34" charset="0"/>
              <a:buChar char="•"/>
            </a:pPr>
            <a:r>
              <a:rPr lang="en-US" b="0"/>
              <a:t>Acuity tool used</a:t>
            </a:r>
          </a:p>
          <a:p>
            <a:pPr>
              <a:buFont typeface="Arial" pitchFamily="34" charset="0"/>
              <a:buChar char="•"/>
            </a:pPr>
            <a:r>
              <a:rPr lang="en-US" b="0"/>
              <a:t>How the acuity tool is used and informs staffing decisions</a:t>
            </a:r>
          </a:p>
          <a:p>
            <a:endParaRPr lang="en-US"/>
          </a:p>
        </p:txBody>
      </p:sp>
    </p:spTree>
    <p:extLst>
      <p:ext uri="{BB962C8B-B14F-4D97-AF65-F5344CB8AC3E}">
        <p14:creationId xmlns:p14="http://schemas.microsoft.com/office/powerpoint/2010/main" val="399826881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0"/>
          </p:nvPr>
        </p:nvSpPr>
        <p:spPr/>
        <p:txBody>
          <a:bodyPr/>
          <a:lstStyle/>
          <a:p>
            <a:pPr>
              <a:defRPr/>
            </a:pPr>
            <a:fld id="{8F4E9008-42CE-4843-9DE0-3E5AB63B0C31}" type="slidenum">
              <a:rPr lang="en-US" smtClean="0"/>
              <a:pPr>
                <a:defRPr/>
              </a:pPr>
              <a:t>11</a:t>
            </a:fld>
            <a:endParaRPr lang="en-US"/>
          </a:p>
        </p:txBody>
      </p:sp>
      <p:sp>
        <p:nvSpPr>
          <p:cNvPr id="3" name="Title 2"/>
          <p:cNvSpPr>
            <a:spLocks noGrp="1"/>
          </p:cNvSpPr>
          <p:nvPr>
            <p:ph type="ctrTitle"/>
          </p:nvPr>
        </p:nvSpPr>
        <p:spPr>
          <a:xfrm>
            <a:off x="297556" y="369455"/>
            <a:ext cx="10972800" cy="584775"/>
          </a:xfrm>
        </p:spPr>
        <p:txBody>
          <a:bodyPr/>
          <a:lstStyle/>
          <a:p>
            <a:r>
              <a:rPr lang="en-US"/>
              <a:t>Staffing Achievements at </a:t>
            </a:r>
            <a:r>
              <a:rPr lang="en-US" i="1"/>
              <a:t>Your Organization</a:t>
            </a:r>
            <a:endParaRPr lang="en-US"/>
          </a:p>
        </p:txBody>
      </p:sp>
      <p:sp>
        <p:nvSpPr>
          <p:cNvPr id="4" name="Content Placeholder 3"/>
          <p:cNvSpPr>
            <a:spLocks noGrp="1"/>
          </p:cNvSpPr>
          <p:nvPr>
            <p:ph sz="quarter" idx="11"/>
          </p:nvPr>
        </p:nvSpPr>
        <p:spPr>
          <a:xfrm>
            <a:off x="472017" y="1006422"/>
            <a:ext cx="10972800" cy="5492998"/>
          </a:xfrm>
        </p:spPr>
        <p:txBody>
          <a:bodyPr/>
          <a:lstStyle/>
          <a:p>
            <a:r>
              <a:rPr lang="en-US"/>
              <a:t>Share information about your organization’s achievements and the work done to ensure your patients and staff are kept safe / actions taken to promote nursing practice and patient centered care / nurses working at the top of their license</a:t>
            </a:r>
          </a:p>
          <a:p>
            <a:r>
              <a:rPr lang="en-US" b="0"/>
              <a:t>Examples of information you can share include:</a:t>
            </a:r>
          </a:p>
          <a:p>
            <a:pPr>
              <a:buFont typeface="Arial" pitchFamily="34" charset="0"/>
              <a:buChar char="•"/>
            </a:pPr>
            <a:r>
              <a:rPr lang="en-US" b="0"/>
              <a:t>Share stories:</a:t>
            </a:r>
          </a:p>
          <a:p>
            <a:pPr lvl="2">
              <a:buFont typeface="Arial" pitchFamily="34" charset="0"/>
              <a:buChar char="•"/>
            </a:pPr>
            <a:r>
              <a:rPr lang="en-US"/>
              <a:t>H</a:t>
            </a:r>
            <a:r>
              <a:rPr lang="en-US" b="0"/>
              <a:t>ow your nursing staff committee has improved or made changes that resulted in positive outcome or improvement in patient/staff safety  </a:t>
            </a:r>
          </a:p>
          <a:p>
            <a:pPr lvl="2">
              <a:buFont typeface="Arial" pitchFamily="34" charset="0"/>
              <a:buChar char="•"/>
            </a:pPr>
            <a:r>
              <a:rPr lang="en-US"/>
              <a:t>Initiatives undertaken that highlight nurses</a:t>
            </a:r>
          </a:p>
          <a:p>
            <a:pPr lvl="2">
              <a:buFont typeface="Arial" pitchFamily="34" charset="0"/>
              <a:buChar char="•"/>
            </a:pPr>
            <a:r>
              <a:rPr lang="en-US"/>
              <a:t>Shared Governance opportunities</a:t>
            </a:r>
          </a:p>
          <a:p>
            <a:pPr lvl="2">
              <a:buFont typeface="Arial" pitchFamily="34" charset="0"/>
              <a:buChar char="•"/>
            </a:pPr>
            <a:r>
              <a:rPr lang="en-US"/>
              <a:t>Interdisciplinary Collaboration</a:t>
            </a:r>
          </a:p>
          <a:p>
            <a:pPr lvl="2">
              <a:buFont typeface="Arial" pitchFamily="34" charset="0"/>
              <a:buChar char="•"/>
            </a:pPr>
            <a:r>
              <a:rPr lang="en-US"/>
              <a:t>Educational Assistance</a:t>
            </a:r>
          </a:p>
          <a:p>
            <a:pPr>
              <a:buFont typeface="Arial" pitchFamily="34" charset="0"/>
              <a:buChar char="•"/>
            </a:pPr>
            <a:r>
              <a:rPr lang="en-US" b="0"/>
              <a:t>Leapfrog Grade, nurse sensitive quality indicator performance</a:t>
            </a:r>
          </a:p>
          <a:p>
            <a:pPr>
              <a:buFont typeface="Arial" pitchFamily="34" charset="0"/>
              <a:buChar char="•"/>
            </a:pPr>
            <a:r>
              <a:rPr lang="en-US" b="0"/>
              <a:t>Awards received</a:t>
            </a:r>
            <a:endParaRPr lang="en-US"/>
          </a:p>
        </p:txBody>
      </p:sp>
    </p:spTree>
    <p:extLst>
      <p:ext uri="{BB962C8B-B14F-4D97-AF65-F5344CB8AC3E}">
        <p14:creationId xmlns:p14="http://schemas.microsoft.com/office/powerpoint/2010/main" val="11315632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0"/>
          </p:nvPr>
        </p:nvSpPr>
        <p:spPr/>
        <p:txBody>
          <a:bodyPr/>
          <a:lstStyle/>
          <a:p>
            <a:pPr>
              <a:defRPr/>
            </a:pPr>
            <a:fld id="{8F4E9008-42CE-4843-9DE0-3E5AB63B0C31}" type="slidenum">
              <a:rPr lang="en-US" smtClean="0"/>
              <a:pPr>
                <a:defRPr/>
              </a:pPr>
              <a:t>12</a:t>
            </a:fld>
            <a:endParaRPr lang="en-US"/>
          </a:p>
        </p:txBody>
      </p:sp>
      <p:sp>
        <p:nvSpPr>
          <p:cNvPr id="3" name="Title 2"/>
          <p:cNvSpPr>
            <a:spLocks noGrp="1"/>
          </p:cNvSpPr>
          <p:nvPr>
            <p:ph type="ctrTitle"/>
          </p:nvPr>
        </p:nvSpPr>
        <p:spPr>
          <a:xfrm>
            <a:off x="471732" y="114584"/>
            <a:ext cx="10972800" cy="1077218"/>
          </a:xfrm>
        </p:spPr>
        <p:txBody>
          <a:bodyPr/>
          <a:lstStyle/>
          <a:p>
            <a:r>
              <a:rPr lang="en-US"/>
              <a:t>A Better Alternative to HB3871: </a:t>
            </a:r>
            <a:br>
              <a:rPr lang="en-US"/>
            </a:br>
            <a:r>
              <a:rPr lang="en-US"/>
              <a:t>The Nurse Staffing Improvement Act (SB2153)</a:t>
            </a:r>
          </a:p>
        </p:txBody>
      </p:sp>
      <p:sp>
        <p:nvSpPr>
          <p:cNvPr id="4" name="Content Placeholder 3"/>
          <p:cNvSpPr>
            <a:spLocks noGrp="1"/>
          </p:cNvSpPr>
          <p:nvPr>
            <p:ph sz="quarter" idx="11"/>
          </p:nvPr>
        </p:nvSpPr>
        <p:spPr>
          <a:xfrm>
            <a:off x="471732" y="1245512"/>
            <a:ext cx="11538623" cy="5316555"/>
          </a:xfrm>
        </p:spPr>
        <p:txBody>
          <a:bodyPr/>
          <a:lstStyle/>
          <a:p>
            <a:pPr marL="0" indent="0">
              <a:buNone/>
            </a:pPr>
            <a:r>
              <a:rPr lang="en-US" b="0" i="1"/>
              <a:t>A 21st-century solution for nurse staffing that recognizes the individual contribution and added value of each nurse as a provider of care.</a:t>
            </a:r>
          </a:p>
          <a:p>
            <a:pPr>
              <a:buFont typeface="Arial" pitchFamily="34" charset="0"/>
              <a:buChar char="•"/>
            </a:pPr>
            <a:r>
              <a:rPr lang="en-US" b="0"/>
              <a:t>Strengthens the voice of the direct-care registered nurse</a:t>
            </a:r>
          </a:p>
          <a:p>
            <a:pPr>
              <a:buFont typeface="Arial" pitchFamily="34" charset="0"/>
              <a:buChar char="•"/>
            </a:pPr>
            <a:r>
              <a:rPr lang="en-US" b="0"/>
              <a:t>Strengthens the role of the nursing care committee</a:t>
            </a:r>
          </a:p>
          <a:p>
            <a:pPr>
              <a:buFont typeface="Arial" pitchFamily="34" charset="0"/>
              <a:buChar char="•"/>
            </a:pPr>
            <a:r>
              <a:rPr lang="en-US" b="0"/>
              <a:t>Holds hospitals more accountable</a:t>
            </a:r>
          </a:p>
          <a:p>
            <a:pPr marL="0" indent="0"/>
            <a:r>
              <a:rPr lang="en-US" sz="2200"/>
              <a:t>Key proposed changes:</a:t>
            </a:r>
          </a:p>
          <a:p>
            <a:pPr marL="457200" lvl="2" indent="-285750">
              <a:spcBef>
                <a:spcPts val="600"/>
              </a:spcBef>
              <a:buFont typeface="Arial" pitchFamily="34" charset="0"/>
              <a:buChar char="•"/>
            </a:pPr>
            <a:r>
              <a:rPr lang="en-US"/>
              <a:t>Each hospital’s Nursing Care Committee must be comprised of </a:t>
            </a:r>
            <a:r>
              <a:rPr lang="en-US" u="sng"/>
              <a:t>at least 55%</a:t>
            </a:r>
            <a:r>
              <a:rPr lang="en-US"/>
              <a:t> direct care nurses.</a:t>
            </a:r>
          </a:p>
          <a:p>
            <a:pPr marL="457200" lvl="2" indent="-285750">
              <a:spcBef>
                <a:spcPts val="600"/>
              </a:spcBef>
              <a:buFont typeface="Arial" pitchFamily="34" charset="0"/>
              <a:buChar char="•"/>
            </a:pPr>
            <a:r>
              <a:rPr lang="en-US"/>
              <a:t>Requires Committee Co-Chair to be a direct care nurse.</a:t>
            </a:r>
          </a:p>
          <a:p>
            <a:pPr marL="465138" indent="-288925" eaLnBrk="0" hangingPunct="0">
              <a:spcBef>
                <a:spcPts val="600"/>
              </a:spcBef>
              <a:buClr>
                <a:schemeClr val="tx2"/>
              </a:buClr>
              <a:buFont typeface="Arial" pitchFamily="34" charset="0"/>
              <a:buChar char="•"/>
            </a:pPr>
            <a:r>
              <a:rPr lang="en-US" sz="2000" b="0"/>
              <a:t>Requires a mechanism for nurses to report variations from the staffing plan and a process for such reports to be reviewed and addressed.</a:t>
            </a:r>
          </a:p>
          <a:p>
            <a:pPr marL="457200" lvl="2" indent="-285750">
              <a:spcBef>
                <a:spcPts val="600"/>
              </a:spcBef>
              <a:buFont typeface="Arial" pitchFamily="34" charset="0"/>
              <a:buChar char="•"/>
            </a:pPr>
            <a:r>
              <a:rPr lang="en-US"/>
              <a:t>Expressly prohibits retaliation for employee expressing concern or complaint about a violation of the law or concern related to nurse staffing.</a:t>
            </a:r>
          </a:p>
          <a:p>
            <a:pPr marL="457200" lvl="2" indent="-285750">
              <a:spcBef>
                <a:spcPts val="600"/>
              </a:spcBef>
              <a:buFont typeface="Arial" pitchFamily="34" charset="0"/>
              <a:buChar char="•"/>
            </a:pPr>
            <a:r>
              <a:rPr lang="en-US"/>
              <a:t>Authorizes the Illinois Department of Public Health to enforce compliance of these requirements.</a:t>
            </a:r>
          </a:p>
          <a:p>
            <a:pPr>
              <a:buFont typeface="Arial" pitchFamily="34" charset="0"/>
              <a:buChar char="•"/>
            </a:pPr>
            <a:endParaRPr lang="en-US"/>
          </a:p>
        </p:txBody>
      </p:sp>
    </p:spTree>
    <p:extLst>
      <p:ext uri="{BB962C8B-B14F-4D97-AF65-F5344CB8AC3E}">
        <p14:creationId xmlns:p14="http://schemas.microsoft.com/office/powerpoint/2010/main" val="428412746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26499"/>
          <a:stretch>
            <a:fillRect/>
          </a:stretch>
        </p:blipFill>
        <p:spPr bwMode="auto">
          <a:xfrm>
            <a:off x="570017" y="1303848"/>
            <a:ext cx="5557651" cy="450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0"/>
          </p:nvPr>
        </p:nvSpPr>
        <p:spPr/>
        <p:txBody>
          <a:bodyPr/>
          <a:lstStyle/>
          <a:p>
            <a:pPr>
              <a:defRPr/>
            </a:pPr>
            <a:fld id="{8F4E9008-42CE-4843-9DE0-3E5AB63B0C31}" type="slidenum">
              <a:rPr lang="en-US" smtClean="0">
                <a:solidFill>
                  <a:srgbClr val="2C2C2C"/>
                </a:solidFill>
                <a:latin typeface="Arial"/>
                <a:cs typeface="+mn-cs"/>
              </a:rPr>
              <a:pPr>
                <a:defRPr/>
              </a:pPr>
              <a:t>13</a:t>
            </a:fld>
            <a:endParaRPr lang="en-US">
              <a:solidFill>
                <a:srgbClr val="2C2C2C"/>
              </a:solidFill>
              <a:latin typeface="Arial"/>
              <a:cs typeface="+mn-cs"/>
            </a:endParaRPr>
          </a:p>
        </p:txBody>
      </p:sp>
      <p:sp>
        <p:nvSpPr>
          <p:cNvPr id="3" name="Title 2"/>
          <p:cNvSpPr>
            <a:spLocks noGrp="1"/>
          </p:cNvSpPr>
          <p:nvPr>
            <p:ph type="ctrTitle"/>
          </p:nvPr>
        </p:nvSpPr>
        <p:spPr>
          <a:xfrm>
            <a:off x="445009" y="285070"/>
            <a:ext cx="10774879" cy="584776"/>
          </a:xfrm>
        </p:spPr>
        <p:txBody>
          <a:bodyPr/>
          <a:lstStyle/>
          <a:p>
            <a:r>
              <a:rPr lang="en-US"/>
              <a:t>Field Unity</a:t>
            </a:r>
          </a:p>
        </p:txBody>
      </p:sp>
      <p:sp>
        <p:nvSpPr>
          <p:cNvPr id="4" name="Content Placeholder 3"/>
          <p:cNvSpPr>
            <a:spLocks noGrp="1"/>
          </p:cNvSpPr>
          <p:nvPr>
            <p:ph idx="4294967295"/>
          </p:nvPr>
        </p:nvSpPr>
        <p:spPr>
          <a:xfrm>
            <a:off x="6545740" y="1303848"/>
            <a:ext cx="5249336" cy="5044976"/>
          </a:xfrm>
          <a:prstGeom prst="rect">
            <a:avLst/>
          </a:prstGeom>
        </p:spPr>
        <p:txBody>
          <a:bodyPr/>
          <a:lstStyle/>
          <a:p>
            <a:pPr marL="119063" indent="0">
              <a:spcBef>
                <a:spcPct val="0"/>
              </a:spcBef>
            </a:pPr>
            <a:r>
              <a:rPr lang="en-US" sz="2600">
                <a:solidFill>
                  <a:srgbClr val="080808"/>
                </a:solidFill>
                <a:latin typeface="+mn-lt"/>
              </a:rPr>
              <a:t>While the challenges in our environment are significant, we’ve proven that by working together, and speaking with one, unified voice, we can overcome those challenges and do great things to advance healthcare in Illinois for the benefit of the patients that our hospitals and clinicians are privileged to serve</a:t>
            </a:r>
            <a:r>
              <a:rPr lang="en-US" sz="2600" i="1">
                <a:solidFill>
                  <a:srgbClr val="080808"/>
                </a:solidFill>
                <a:latin typeface="+mn-lt"/>
              </a:rPr>
              <a:t>.</a:t>
            </a:r>
          </a:p>
        </p:txBody>
      </p:sp>
    </p:spTree>
    <p:extLst>
      <p:ext uri="{BB962C8B-B14F-4D97-AF65-F5344CB8AC3E}">
        <p14:creationId xmlns:p14="http://schemas.microsoft.com/office/powerpoint/2010/main" val="157060587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ctrTitle"/>
          </p:nvPr>
        </p:nvSpPr>
        <p:spPr>
          <a:xfrm>
            <a:off x="1365404" y="2458281"/>
            <a:ext cx="9578192" cy="1077218"/>
          </a:xfrm>
        </p:spPr>
        <p:txBody>
          <a:bodyPr/>
          <a:lstStyle/>
          <a:p>
            <a:r>
              <a:rPr lang="en-US"/>
              <a:t>Welcome Your </a:t>
            </a:r>
            <a:br>
              <a:rPr lang="en-US"/>
            </a:br>
            <a:r>
              <a:rPr lang="en-US"/>
              <a:t>Questions, Thoughts, Comments…</a:t>
            </a:r>
          </a:p>
        </p:txBody>
      </p:sp>
      <p:sp>
        <p:nvSpPr>
          <p:cNvPr id="2" name="Slide Number Placeholder 1"/>
          <p:cNvSpPr>
            <a:spLocks noGrp="1"/>
          </p:cNvSpPr>
          <p:nvPr>
            <p:ph type="sldNum" sz="quarter" idx="4294967295"/>
          </p:nvPr>
        </p:nvSpPr>
        <p:spPr>
          <a:xfrm>
            <a:off x="11401425" y="6396038"/>
            <a:ext cx="790575" cy="365125"/>
          </a:xfrm>
          <a:prstGeom prst="rect">
            <a:avLst/>
          </a:prstGeom>
        </p:spPr>
        <p:txBody>
          <a:bodyPr/>
          <a:lstStyle/>
          <a:p>
            <a:pPr>
              <a:defRPr/>
            </a:pPr>
            <a:fld id="{8F4E9008-42CE-4843-9DE0-3E5AB63B0C31}" type="slidenum">
              <a:rPr lang="en-US" smtClean="0"/>
              <a:pPr>
                <a:defRPr/>
              </a:pPr>
              <a:t>14</a:t>
            </a:fld>
            <a:endParaRPr lang="en-US"/>
          </a:p>
        </p:txBody>
      </p:sp>
    </p:spTree>
    <p:extLst>
      <p:ext uri="{BB962C8B-B14F-4D97-AF65-F5344CB8AC3E}">
        <p14:creationId xmlns:p14="http://schemas.microsoft.com/office/powerpoint/2010/main" val="3901703925"/>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15"/>
          <p:cNvSpPr>
            <a:spLocks noGrp="1"/>
          </p:cNvSpPr>
          <p:nvPr>
            <p:ph type="sldNum" sz="quarter" idx="10"/>
          </p:nvPr>
        </p:nvSpPr>
        <p:spPr/>
        <p:txBody>
          <a:bodyPr/>
          <a:lstStyle/>
          <a:p>
            <a:fld id="{8F4E9008-42CE-4843-9DE0-3E5AB63B0C31}" type="slidenum">
              <a:rPr lang="en-US" smtClean="0"/>
              <a:t>2</a:t>
            </a:fld>
            <a:endParaRPr lang="en-US"/>
          </a:p>
        </p:txBody>
      </p:sp>
      <p:sp>
        <p:nvSpPr>
          <p:cNvPr id="3" name="Title 2"/>
          <p:cNvSpPr>
            <a:spLocks noGrp="1"/>
          </p:cNvSpPr>
          <p:nvPr>
            <p:ph type="ctrTitle"/>
          </p:nvPr>
        </p:nvSpPr>
        <p:spPr/>
        <p:txBody>
          <a:bodyPr>
            <a:noAutofit/>
          </a:bodyPr>
          <a:lstStyle/>
          <a:p>
            <a:r>
              <a:rPr lang="en-US"/>
              <a:t>Outline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14348" r="9337"/>
          <a:stretch>
            <a:fillRect/>
          </a:stretch>
        </p:blipFill>
        <p:spPr>
          <a:xfrm>
            <a:off x="5903167" y="1446957"/>
            <a:ext cx="6288833" cy="4633150"/>
          </a:xfrm>
          <a:prstGeom prst="rect">
            <a:avLst/>
          </a:prstGeom>
        </p:spPr>
      </p:pic>
      <p:sp>
        <p:nvSpPr>
          <p:cNvPr id="4" name="Content Placeholder 3"/>
          <p:cNvSpPr>
            <a:spLocks noGrp="1"/>
          </p:cNvSpPr>
          <p:nvPr>
            <p:ph sz="quarter" idx="11"/>
          </p:nvPr>
        </p:nvSpPr>
        <p:spPr>
          <a:xfrm>
            <a:off x="215899" y="1114653"/>
            <a:ext cx="6464301" cy="4965454"/>
          </a:xfrm>
          <a:prstGeom prst="rect">
            <a:avLst/>
          </a:prstGeom>
        </p:spPr>
        <p:txBody>
          <a:bodyPr>
            <a:noAutofit/>
          </a:bodyPr>
          <a:lstStyle/>
          <a:p>
            <a:pPr marL="683677" indent="-457200">
              <a:lnSpc>
                <a:spcPct val="120000"/>
              </a:lnSpc>
              <a:spcBef>
                <a:spcPct val="0"/>
              </a:spcBef>
              <a:buFont typeface="+mj-lt"/>
              <a:buAutoNum type="arabicPeriod"/>
            </a:pPr>
            <a:r>
              <a:rPr lang="en-US" b="0">
                <a:latin typeface="Arial" pitchFamily="34" charset="0"/>
                <a:cs typeface="Arial" pitchFamily="34" charset="0"/>
              </a:rPr>
              <a:t>Proposed Safe Patient Limits Bill (HB3871) – significant challenges</a:t>
            </a:r>
          </a:p>
          <a:p>
            <a:pPr marL="683677" indent="-457200">
              <a:lnSpc>
                <a:spcPct val="120000"/>
              </a:lnSpc>
              <a:spcBef>
                <a:spcPct val="0"/>
              </a:spcBef>
              <a:buFont typeface="+mj-lt"/>
              <a:buAutoNum type="arabicPeriod"/>
            </a:pPr>
            <a:r>
              <a:rPr lang="en-US" b="0">
                <a:latin typeface="Arial" pitchFamily="34" charset="0"/>
                <a:cs typeface="Arial" pitchFamily="34" charset="0"/>
              </a:rPr>
              <a:t>Rationale for Opposing HB3871 </a:t>
            </a:r>
          </a:p>
          <a:p>
            <a:pPr marL="683677" indent="-457200">
              <a:lnSpc>
                <a:spcPct val="120000"/>
              </a:lnSpc>
              <a:spcBef>
                <a:spcPct val="0"/>
              </a:spcBef>
              <a:buFont typeface="+mj-lt"/>
              <a:buAutoNum type="arabicPeriod"/>
            </a:pPr>
            <a:r>
              <a:rPr lang="en-US" altLang="en-US" b="0"/>
              <a:t>Impact on </a:t>
            </a:r>
            <a:r>
              <a:rPr lang="en-US" altLang="en-US" b="0" i="1"/>
              <a:t>your organization</a:t>
            </a:r>
          </a:p>
          <a:p>
            <a:pPr marL="683677" indent="-457200">
              <a:lnSpc>
                <a:spcPct val="120000"/>
              </a:lnSpc>
              <a:spcBef>
                <a:spcPct val="0"/>
              </a:spcBef>
              <a:buFont typeface="+mj-lt"/>
              <a:buAutoNum type="arabicPeriod"/>
            </a:pPr>
            <a:r>
              <a:rPr lang="en-US" b="0">
                <a:latin typeface="Arial" pitchFamily="34" charset="0"/>
                <a:cs typeface="Arial" pitchFamily="34" charset="0"/>
              </a:rPr>
              <a:t>Illinois Laws Addressing Safe Staffing</a:t>
            </a:r>
          </a:p>
          <a:p>
            <a:pPr marL="683677" indent="-457200">
              <a:lnSpc>
                <a:spcPct val="120000"/>
              </a:lnSpc>
              <a:spcBef>
                <a:spcPct val="0"/>
              </a:spcBef>
              <a:buFont typeface="+mj-lt"/>
              <a:buAutoNum type="arabicPeriod"/>
            </a:pPr>
            <a:r>
              <a:rPr lang="en-US" b="0">
                <a:latin typeface="Arial" pitchFamily="34" charset="0"/>
                <a:cs typeface="Arial" pitchFamily="34" charset="0"/>
              </a:rPr>
              <a:t>IL Nurse Staffing By Patient Acuity Law</a:t>
            </a:r>
          </a:p>
          <a:p>
            <a:pPr marL="685800" indent="-457200">
              <a:buFont typeface="+mj-lt"/>
              <a:buAutoNum type="arabicPeriod"/>
              <a:defRPr/>
            </a:pPr>
            <a:r>
              <a:rPr lang="en-US" altLang="en-US" b="0"/>
              <a:t>Staffing Support / Achievements at </a:t>
            </a:r>
            <a:r>
              <a:rPr lang="en-US" altLang="en-US" b="0" i="1"/>
              <a:t>your organization</a:t>
            </a:r>
          </a:p>
          <a:p>
            <a:pPr marL="685800" indent="-457200">
              <a:buFont typeface="+mj-lt"/>
              <a:buAutoNum type="arabicPeriod"/>
              <a:defRPr/>
            </a:pPr>
            <a:r>
              <a:rPr lang="en-US" altLang="en-US" b="0"/>
              <a:t>Alternative Legislation - </a:t>
            </a:r>
            <a:r>
              <a:rPr lang="en-US" b="0">
                <a:latin typeface="Arial" pitchFamily="34" charset="0"/>
                <a:cs typeface="Arial" pitchFamily="34" charset="0"/>
              </a:rPr>
              <a:t>Proposed bill Nurse Staffing Improvement Act (SB2153)</a:t>
            </a:r>
          </a:p>
          <a:p>
            <a:pPr marL="685800" indent="-457200">
              <a:buFont typeface="+mj-lt"/>
              <a:buAutoNum type="arabicPeriod"/>
              <a:defRPr/>
            </a:pPr>
            <a:r>
              <a:rPr lang="en-US" altLang="en-US" b="0"/>
              <a:t>Open forum</a:t>
            </a:r>
          </a:p>
          <a:p>
            <a:pPr marL="683677" indent="-457200">
              <a:lnSpc>
                <a:spcPct val="120000"/>
              </a:lnSpc>
              <a:spcBef>
                <a:spcPct val="0"/>
              </a:spcBef>
              <a:buFont typeface="+mj-lt"/>
              <a:buAutoNum type="arabicPeriod"/>
            </a:pPr>
            <a:endParaRPr lang="en-US" b="0">
              <a:latin typeface="Arial" pitchFamily="34" charset="0"/>
              <a:cs typeface="Arial" pitchFamily="34" charset="0"/>
            </a:endParaRPr>
          </a:p>
          <a:p>
            <a:pPr marL="683677" indent="-457200">
              <a:lnSpc>
                <a:spcPct val="120000"/>
              </a:lnSpc>
              <a:spcBef>
                <a:spcPct val="0"/>
              </a:spcBef>
              <a:buFont typeface="+mj-lt"/>
              <a:buAutoNum type="arabicPeriod"/>
            </a:pPr>
            <a:endParaRPr lang="en-US" b="0">
              <a:latin typeface="Arial" pitchFamily="34" charset="0"/>
              <a:cs typeface="Arial" pitchFamily="34" charset="0"/>
            </a:endParaRPr>
          </a:p>
          <a:p>
            <a:pPr marL="226477" indent="0"/>
            <a:endParaRPr lang="en-US" sz="2000" b="0">
              <a:latin typeface="Arial" pitchFamily="34" charset="0"/>
              <a:cs typeface="Arial" pitchFamily="34" charset="0"/>
            </a:endParaRPr>
          </a:p>
          <a:p>
            <a:pPr marL="992693" indent="-383108">
              <a:spcBef>
                <a:spcPts val="267"/>
              </a:spcBef>
              <a:buClr>
                <a:schemeClr val="accent1"/>
              </a:buClr>
              <a:buFont typeface="Arial" pitchFamily="34" charset="0"/>
              <a:buChar char="•"/>
            </a:pPr>
            <a:endParaRPr lang="en-US" sz="2000" b="0">
              <a:latin typeface="Arial" pitchFamily="34" charset="0"/>
              <a:cs typeface="Arial" pitchFamily="34" charset="0"/>
            </a:endParaRPr>
          </a:p>
          <a:p>
            <a:pPr>
              <a:buFont typeface="Arial" pitchFamily="34" charset="0"/>
              <a:buChar char="•"/>
            </a:pPr>
            <a:endParaRPr lang="en-US" sz="2000" b="0">
              <a:latin typeface="Arial" pitchFamily="34" charset="0"/>
              <a:cs typeface="Arial" pitchFamily="34" charset="0"/>
            </a:endParaRPr>
          </a:p>
        </p:txBody>
      </p:sp>
    </p:spTree>
    <p:custDataLst>
      <p:tags r:id="rId4"/>
    </p:custDataLst>
    <p:extLst>
      <p:ext uri="{BB962C8B-B14F-4D97-AF65-F5344CB8AC3E}">
        <p14:creationId xmlns:p14="http://schemas.microsoft.com/office/powerpoint/2010/main" val="165001953"/>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15"/>
          <p:cNvSpPr>
            <a:spLocks noGrp="1"/>
          </p:cNvSpPr>
          <p:nvPr>
            <p:ph type="sldNum" sz="quarter" idx="10"/>
          </p:nvPr>
        </p:nvSpPr>
        <p:spPr/>
        <p:txBody>
          <a:bodyPr/>
          <a:lstStyle/>
          <a:p>
            <a:fld id="{8F4E9008-42CE-4843-9DE0-3E5AB63B0C31}" type="slidenum">
              <a:rPr lang="en-US" smtClean="0"/>
              <a:t>3</a:t>
            </a:fld>
            <a:endParaRPr lang="en-US"/>
          </a:p>
        </p:txBody>
      </p:sp>
      <p:sp>
        <p:nvSpPr>
          <p:cNvPr id="3" name="Title 2"/>
          <p:cNvSpPr>
            <a:spLocks noGrp="1"/>
          </p:cNvSpPr>
          <p:nvPr>
            <p:ph type="ctrTitle"/>
          </p:nvPr>
        </p:nvSpPr>
        <p:spPr/>
        <p:txBody>
          <a:bodyPr>
            <a:noAutofit/>
          </a:bodyPr>
          <a:lstStyle/>
          <a:p>
            <a:r>
              <a:rPr lang="en-US"/>
              <a:t>Proposed Legislation to Enact Nurse Staffing Ratios in IL</a:t>
            </a:r>
          </a:p>
        </p:txBody>
      </p:sp>
      <p:sp>
        <p:nvSpPr>
          <p:cNvPr id="4" name="Content Placeholder 3"/>
          <p:cNvSpPr>
            <a:spLocks noGrp="1"/>
          </p:cNvSpPr>
          <p:nvPr>
            <p:ph sz="quarter" idx="11"/>
          </p:nvPr>
        </p:nvSpPr>
        <p:spPr>
          <a:xfrm>
            <a:off x="471731" y="1280805"/>
            <a:ext cx="11538623" cy="1565265"/>
          </a:xfrm>
          <a:prstGeom prst="rect">
            <a:avLst/>
          </a:prstGeom>
        </p:spPr>
        <p:txBody>
          <a:bodyPr>
            <a:normAutofit/>
          </a:bodyPr>
          <a:lstStyle/>
          <a:p>
            <a:pPr marL="226477" indent="0">
              <a:lnSpc>
                <a:spcPct val="120000"/>
              </a:lnSpc>
              <a:spcBef>
                <a:spcPct val="0"/>
              </a:spcBef>
            </a:pPr>
            <a:r>
              <a:rPr lang="en-US" sz="2800" b="1">
                <a:latin typeface="Arial" pitchFamily="34" charset="0"/>
                <a:cs typeface="Arial" pitchFamily="34" charset="0"/>
              </a:rPr>
              <a:t>House Bill </a:t>
            </a:r>
            <a:r>
              <a:rPr lang="en-US" sz="2800">
                <a:latin typeface="Arial" pitchFamily="34" charset="0"/>
                <a:cs typeface="Arial" pitchFamily="34" charset="0"/>
              </a:rPr>
              <a:t>3871</a:t>
            </a:r>
            <a:r>
              <a:rPr lang="en-US" sz="2800" b="1">
                <a:latin typeface="Arial" pitchFamily="34" charset="0"/>
                <a:cs typeface="Arial" pitchFamily="34" charset="0"/>
              </a:rPr>
              <a:t> – Significant Challenges</a:t>
            </a:r>
          </a:p>
          <a:p>
            <a:pPr marL="738188" lvl="2" indent="-339725">
              <a:lnSpc>
                <a:spcPct val="110000"/>
              </a:lnSpc>
              <a:spcBef>
                <a:spcPts val="600"/>
              </a:spcBef>
              <a:buClr>
                <a:schemeClr val="tx2"/>
              </a:buClr>
            </a:pPr>
            <a:r>
              <a:rPr lang="en-US" sz="2400">
                <a:latin typeface="Arial" pitchFamily="34" charset="0"/>
                <a:cs typeface="Arial" pitchFamily="34" charset="0"/>
              </a:rPr>
              <a:t>Would impose mandatory nurse staffing ratios in hospitals</a:t>
            </a:r>
          </a:p>
          <a:p>
            <a:pPr marL="738188" lvl="2" indent="-339725">
              <a:lnSpc>
                <a:spcPct val="110000"/>
              </a:lnSpc>
              <a:spcBef>
                <a:spcPts val="600"/>
              </a:spcBef>
              <a:buClr>
                <a:schemeClr val="tx2"/>
              </a:buClr>
            </a:pPr>
            <a:r>
              <a:rPr lang="en-US" sz="2400"/>
              <a:t>Would affect the ED and every care and surgical unit of a hospital </a:t>
            </a:r>
          </a:p>
          <a:p>
            <a:pPr marL="996926" lvl="2" indent="-459306">
              <a:lnSpc>
                <a:spcPct val="110000"/>
              </a:lnSpc>
              <a:spcBef>
                <a:spcPct val="0"/>
              </a:spcBef>
              <a:buClr>
                <a:srgbClr val="006693"/>
              </a:buClr>
            </a:pPr>
            <a:endParaRPr lang="en-US"/>
          </a:p>
          <a:p>
            <a:pPr marL="226477" indent="0"/>
            <a:endParaRPr lang="en-US" sz="3700">
              <a:latin typeface="Arial" pitchFamily="34" charset="0"/>
              <a:cs typeface="Arial" pitchFamily="34" charset="0"/>
            </a:endParaRPr>
          </a:p>
          <a:p>
            <a:pPr marL="992693" indent="-383108">
              <a:spcBef>
                <a:spcPts val="267"/>
              </a:spcBef>
              <a:buClr>
                <a:schemeClr val="accent1"/>
              </a:buClr>
              <a:buFont typeface="Arial" pitchFamily="34" charset="0"/>
              <a:buChar char="•"/>
            </a:pPr>
            <a:endParaRPr lang="en-US" b="0"/>
          </a:p>
          <a:p>
            <a:pPr>
              <a:buFont typeface="Arial" pitchFamily="34" charset="0"/>
              <a:buChar char="•"/>
            </a:pPr>
            <a:endParaRPr lang="en-US"/>
          </a:p>
          <a:p>
            <a:endParaRPr lang="en-US"/>
          </a:p>
        </p:txBody>
      </p:sp>
      <p:sp>
        <p:nvSpPr>
          <p:cNvPr id="6" name="Content Placeholder 3"/>
          <p:cNvSpPr txBox="1"/>
          <p:nvPr/>
        </p:nvSpPr>
        <p:spPr>
          <a:xfrm>
            <a:off x="471730" y="3124845"/>
            <a:ext cx="5483300" cy="3321675"/>
          </a:xfrm>
          <a:prstGeom prst="rect">
            <a:avLst/>
          </a:prstGeom>
        </p:spPr>
        <p:txBody>
          <a:bodyPr>
            <a:normAutofit fontScale="92500" lnSpcReduction="10000"/>
          </a:bodyPr>
          <a:lstStyle>
            <a:lvl1pPr marL="342900" indent="-342900" algn="l" rtl="0" eaLnBrk="1" fontAlgn="base" hangingPunct="1">
              <a:spcBef>
                <a:spcPct val="20000"/>
              </a:spcBef>
              <a:spcAft>
                <a:spcPct val="0"/>
              </a:spcAft>
              <a:defRPr sz="2400" b="1" kern="1200">
                <a:solidFill>
                  <a:schemeClr val="tx1"/>
                </a:solidFill>
                <a:latin typeface="+mn-lt"/>
                <a:ea typeface="Geneva" charset="-128"/>
                <a:cs typeface="Georgia"/>
              </a:defRPr>
            </a:lvl1pPr>
            <a:lvl2pPr marL="12700" indent="0" algn="l" rtl="0" eaLnBrk="1" fontAlgn="base" hangingPunct="1">
              <a:spcBef>
                <a:spcPct val="20000"/>
              </a:spcBef>
              <a:spcAft>
                <a:spcPct val="0"/>
              </a:spcAft>
              <a:buFont typeface="Arial"/>
              <a:buNone/>
              <a:defRPr sz="2400" kern="1200">
                <a:solidFill>
                  <a:schemeClr val="tx1"/>
                </a:solidFill>
                <a:latin typeface="+mn-lt"/>
                <a:ea typeface="Geneva" charset="-128"/>
                <a:cs typeface="+mn-cs"/>
              </a:defRPr>
            </a:lvl2pPr>
            <a:lvl3pPr marL="690563" indent="-225425" algn="l" rtl="0" eaLnBrk="1" fontAlgn="base" hangingPunct="1">
              <a:spcBef>
                <a:spcPct val="20000"/>
              </a:spcBef>
              <a:spcAft>
                <a:spcPct val="0"/>
              </a:spcAft>
              <a:buClr>
                <a:schemeClr val="accent1"/>
              </a:buClr>
              <a:buFont typeface="Arial"/>
              <a:buChar char="•"/>
              <a:defRPr sz="2000" kern="1200">
                <a:solidFill>
                  <a:schemeClr val="tx1"/>
                </a:solidFill>
                <a:latin typeface="+mn-lt"/>
                <a:ea typeface="Geneva" charset="-128"/>
                <a:cs typeface="+mn-cs"/>
              </a:defRPr>
            </a:lvl3pPr>
            <a:lvl4pPr marL="915988" indent="-225425" algn="l" rtl="0" eaLnBrk="1" fontAlgn="base" hangingPunct="1">
              <a:spcBef>
                <a:spcPct val="20000"/>
              </a:spcBef>
              <a:spcAft>
                <a:spcPct val="0"/>
              </a:spcAft>
              <a:buFont typeface="ArialMT" charset="0"/>
              <a:buChar char="–"/>
              <a:defRPr sz="2000" kern="1200">
                <a:solidFill>
                  <a:schemeClr val="bg1">
                    <a:lumMod val="50000"/>
                  </a:schemeClr>
                </a:solidFill>
                <a:latin typeface="+mn-lt"/>
                <a:ea typeface="Geneva" charset="-128"/>
                <a:cs typeface="+mn-cs"/>
              </a:defRPr>
            </a:lvl4pPr>
            <a:lvl5pPr marL="2057400" indent="-228600" algn="l" rtl="0" eaLnBrk="1" fontAlgn="base" hangingPunct="1">
              <a:spcBef>
                <a:spcPct val="20000"/>
              </a:spcBef>
              <a:spcAft>
                <a:spcPct val="0"/>
              </a:spcAft>
              <a:buFont typeface="Arial"/>
              <a:buChar char="»"/>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31775" defTabSz="914400"/>
            <a:r>
              <a:rPr lang="en-US"/>
              <a:t>Presumes: </a:t>
            </a:r>
          </a:p>
          <a:p>
            <a:pPr marL="739775" lvl="1" indent="-333375" defTabSz="914400">
              <a:buClr>
                <a:schemeClr val="tx2"/>
              </a:buClr>
              <a:buFont typeface="Arial" pitchFamily="34" charset="0"/>
              <a:buChar char="•"/>
            </a:pPr>
            <a:r>
              <a:rPr lang="en-US" sz="2200"/>
              <a:t>Proposed nurse to patient ratios for each type of nursing unit</a:t>
            </a:r>
          </a:p>
          <a:p>
            <a:pPr marL="739775" lvl="1" indent="-333375" defTabSz="914400">
              <a:buClr>
                <a:schemeClr val="tx2"/>
              </a:buClr>
              <a:buFont typeface="Arial" pitchFamily="34" charset="0"/>
              <a:buChar char="•"/>
            </a:pPr>
            <a:r>
              <a:rPr lang="en-US" sz="2200"/>
              <a:t>Prescribes fixed number of patients for each nurse at all times</a:t>
            </a:r>
          </a:p>
          <a:p>
            <a:pPr marL="739775" lvl="1" indent="-333375" defTabSz="914400">
              <a:buClr>
                <a:schemeClr val="tx2"/>
              </a:buClr>
              <a:buFont typeface="Arial" pitchFamily="34" charset="0"/>
              <a:buChar char="•"/>
            </a:pPr>
            <a:r>
              <a:rPr lang="en-US" sz="2200"/>
              <a:t>Requires proposed ratios to be followed 24/7, even during breaks, meetings, in-services, etc.  </a:t>
            </a:r>
          </a:p>
          <a:p>
            <a:pPr marL="739775" lvl="1" indent="-333375" defTabSz="914400">
              <a:buClr>
                <a:schemeClr val="tx2"/>
              </a:buClr>
              <a:buFont typeface="Arial" pitchFamily="34" charset="0"/>
              <a:buChar char="•"/>
            </a:pPr>
            <a:r>
              <a:rPr lang="en-US" sz="2200"/>
              <a:t>All patients have the same need</a:t>
            </a:r>
          </a:p>
          <a:p>
            <a:pPr marL="739775" lvl="1" indent="-333375" defTabSz="914400">
              <a:buClr>
                <a:schemeClr val="tx2"/>
              </a:buClr>
              <a:buFont typeface="Arial" pitchFamily="34" charset="0"/>
              <a:buChar char="•"/>
            </a:pPr>
            <a:r>
              <a:rPr lang="en-US" sz="2200"/>
              <a:t>All shifts require the same resources</a:t>
            </a:r>
            <a:r>
              <a:rPr lang="en-US"/>
              <a:t> </a:t>
            </a:r>
          </a:p>
          <a:p>
            <a:pPr marL="1606511" lvl="3" indent="-459306" defTabSz="914400">
              <a:lnSpc>
                <a:spcPct val="120000"/>
              </a:lnSpc>
              <a:spcBef>
                <a:spcPct val="0"/>
              </a:spcBef>
              <a:buClr>
                <a:srgbClr val="006693"/>
              </a:buClr>
            </a:pPr>
            <a:endParaRPr lang="en-US" sz="2400">
              <a:latin typeface="Arial" pitchFamily="34" charset="0"/>
              <a:cs typeface="Arial" pitchFamily="34" charset="0"/>
            </a:endParaRPr>
          </a:p>
          <a:p>
            <a:pPr marL="537620" lvl="2" indent="0" defTabSz="914400">
              <a:spcBef>
                <a:spcPct val="0"/>
              </a:spcBef>
              <a:buClr>
                <a:srgbClr val="006693"/>
              </a:buClr>
              <a:buFont typeface="Arial"/>
              <a:buNone/>
            </a:pPr>
            <a:endParaRPr lang="en-US">
              <a:solidFill>
                <a:prstClr val="black"/>
              </a:solidFill>
              <a:latin typeface="Arial" pitchFamily="34" charset="0"/>
              <a:cs typeface="Arial" pitchFamily="34" charset="0"/>
            </a:endParaRPr>
          </a:p>
          <a:p>
            <a:pPr marL="226477" indent="0" defTabSz="914400">
              <a:spcBef>
                <a:spcPct val="0"/>
              </a:spcBef>
            </a:pPr>
            <a:endParaRPr lang="en-US" sz="3500">
              <a:latin typeface="Arial" pitchFamily="34" charset="0"/>
              <a:cs typeface="Arial" pitchFamily="34" charset="0"/>
            </a:endParaRPr>
          </a:p>
          <a:p>
            <a:pPr marL="226477" indent="0" defTabSz="914400"/>
            <a:endParaRPr lang="en-US" sz="3700">
              <a:latin typeface="Arial" pitchFamily="34" charset="0"/>
              <a:cs typeface="Arial" pitchFamily="34" charset="0"/>
            </a:endParaRPr>
          </a:p>
          <a:p>
            <a:pPr marL="992693" indent="-383108" defTabSz="914400">
              <a:spcBef>
                <a:spcPts val="267"/>
              </a:spcBef>
              <a:buClr>
                <a:schemeClr val="accent1"/>
              </a:buClr>
              <a:buFont typeface="Arial" pitchFamily="34" charset="0"/>
              <a:buChar char="•"/>
            </a:pPr>
            <a:endParaRPr lang="en-US" b="0"/>
          </a:p>
          <a:p>
            <a:pPr defTabSz="914400">
              <a:buFont typeface="Arial" pitchFamily="34" charset="0"/>
              <a:buChar char="•"/>
            </a:pPr>
            <a:endParaRPr lang="en-US"/>
          </a:p>
          <a:p>
            <a:pPr defTabSz="914400"/>
            <a:endParaRPr lang="en-US"/>
          </a:p>
        </p:txBody>
      </p:sp>
      <p:sp>
        <p:nvSpPr>
          <p:cNvPr id="7" name="Content Placeholder 3"/>
          <p:cNvSpPr txBox="1"/>
          <p:nvPr/>
        </p:nvSpPr>
        <p:spPr>
          <a:xfrm>
            <a:off x="6252962" y="3132465"/>
            <a:ext cx="5485648" cy="3119745"/>
          </a:xfrm>
          <a:prstGeom prst="rect">
            <a:avLst/>
          </a:prstGeom>
        </p:spPr>
        <p:txBody>
          <a:bodyPr>
            <a:normAutofit fontScale="77500" lnSpcReduction="20000"/>
          </a:bodyPr>
          <a:lstStyle>
            <a:lvl1pPr marL="342900" indent="-342900" algn="l" rtl="0" eaLnBrk="1" fontAlgn="base" hangingPunct="1">
              <a:spcBef>
                <a:spcPct val="20000"/>
              </a:spcBef>
              <a:spcAft>
                <a:spcPct val="0"/>
              </a:spcAft>
              <a:defRPr sz="2400" b="1" kern="1200">
                <a:solidFill>
                  <a:schemeClr val="tx1"/>
                </a:solidFill>
                <a:latin typeface="+mn-lt"/>
                <a:ea typeface="Geneva" charset="-128"/>
                <a:cs typeface="Georgia"/>
              </a:defRPr>
            </a:lvl1pPr>
            <a:lvl2pPr marL="12700" indent="0" algn="l" rtl="0" eaLnBrk="1" fontAlgn="base" hangingPunct="1">
              <a:spcBef>
                <a:spcPct val="20000"/>
              </a:spcBef>
              <a:spcAft>
                <a:spcPct val="0"/>
              </a:spcAft>
              <a:buFont typeface="Arial"/>
              <a:buNone/>
              <a:defRPr sz="2400" kern="1200">
                <a:solidFill>
                  <a:schemeClr val="tx1"/>
                </a:solidFill>
                <a:latin typeface="+mn-lt"/>
                <a:ea typeface="Geneva" charset="-128"/>
                <a:cs typeface="+mn-cs"/>
              </a:defRPr>
            </a:lvl2pPr>
            <a:lvl3pPr marL="690563" indent="-225425" algn="l" rtl="0" eaLnBrk="1" fontAlgn="base" hangingPunct="1">
              <a:spcBef>
                <a:spcPct val="20000"/>
              </a:spcBef>
              <a:spcAft>
                <a:spcPct val="0"/>
              </a:spcAft>
              <a:buClr>
                <a:schemeClr val="accent1"/>
              </a:buClr>
              <a:buFont typeface="Arial"/>
              <a:buChar char="•"/>
              <a:defRPr sz="2000" kern="1200">
                <a:solidFill>
                  <a:schemeClr val="tx1"/>
                </a:solidFill>
                <a:latin typeface="+mn-lt"/>
                <a:ea typeface="Geneva" charset="-128"/>
                <a:cs typeface="+mn-cs"/>
              </a:defRPr>
            </a:lvl3pPr>
            <a:lvl4pPr marL="915988" indent="-225425" algn="l" rtl="0" eaLnBrk="1" fontAlgn="base" hangingPunct="1">
              <a:spcBef>
                <a:spcPct val="20000"/>
              </a:spcBef>
              <a:spcAft>
                <a:spcPct val="0"/>
              </a:spcAft>
              <a:buFont typeface="ArialMT" charset="0"/>
              <a:buChar char="–"/>
              <a:defRPr sz="2000" kern="1200">
                <a:solidFill>
                  <a:schemeClr val="bg1">
                    <a:lumMod val="50000"/>
                  </a:schemeClr>
                </a:solidFill>
                <a:latin typeface="+mn-lt"/>
                <a:ea typeface="Geneva" charset="-128"/>
                <a:cs typeface="+mn-cs"/>
              </a:defRPr>
            </a:lvl4pPr>
            <a:lvl5pPr marL="2057400" indent="-228600" algn="l" rtl="0" eaLnBrk="1" fontAlgn="base" hangingPunct="1">
              <a:spcBef>
                <a:spcPct val="20000"/>
              </a:spcBef>
              <a:spcAft>
                <a:spcPct val="0"/>
              </a:spcAft>
              <a:buFont typeface="Arial"/>
              <a:buChar char="»"/>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r>
              <a:rPr lang="en-US" sz="2800"/>
              <a:t>Ignores:</a:t>
            </a:r>
          </a:p>
          <a:p>
            <a:pPr marL="463550" lvl="1" indent="-349250" defTabSz="914400">
              <a:lnSpc>
                <a:spcPct val="120000"/>
              </a:lnSpc>
              <a:spcBef>
                <a:spcPct val="0"/>
              </a:spcBef>
              <a:buClr>
                <a:schemeClr val="tx2"/>
              </a:buClr>
              <a:buFont typeface="Arial" pitchFamily="34" charset="0"/>
              <a:buChar char="•"/>
            </a:pPr>
            <a:r>
              <a:rPr lang="en-US" sz="2600"/>
              <a:t>The existing law which requires that nurses who are members of staffing committees can make recommendations on staffing in their own hospital</a:t>
            </a:r>
          </a:p>
          <a:p>
            <a:pPr marL="463550" lvl="1" indent="-349250" defTabSz="914400">
              <a:lnSpc>
                <a:spcPct val="120000"/>
              </a:lnSpc>
              <a:spcBef>
                <a:spcPct val="0"/>
              </a:spcBef>
              <a:buClr>
                <a:schemeClr val="tx2"/>
              </a:buClr>
              <a:buFont typeface="Arial" pitchFamily="34" charset="0"/>
              <a:buChar char="•"/>
            </a:pPr>
            <a:r>
              <a:rPr lang="en-US" sz="2600"/>
              <a:t>Nurse education &amp; experience</a:t>
            </a:r>
          </a:p>
          <a:p>
            <a:pPr marL="463550" lvl="1" indent="-349250" defTabSz="914400">
              <a:lnSpc>
                <a:spcPct val="120000"/>
              </a:lnSpc>
              <a:spcBef>
                <a:spcPct val="0"/>
              </a:spcBef>
              <a:buClr>
                <a:schemeClr val="tx2"/>
              </a:buClr>
              <a:buFont typeface="Arial" pitchFamily="34" charset="0"/>
              <a:buChar char="•"/>
            </a:pPr>
            <a:r>
              <a:rPr lang="en-US" sz="2600"/>
              <a:t>Variances in patient acuity</a:t>
            </a:r>
          </a:p>
          <a:p>
            <a:pPr marL="463550" lvl="1" indent="-349250" defTabSz="914400">
              <a:lnSpc>
                <a:spcPct val="120000"/>
              </a:lnSpc>
              <a:spcBef>
                <a:spcPct val="0"/>
              </a:spcBef>
              <a:buClr>
                <a:schemeClr val="tx2"/>
              </a:buClr>
              <a:buFont typeface="Arial" pitchFamily="34" charset="0"/>
              <a:buChar char="•"/>
            </a:pPr>
            <a:r>
              <a:rPr lang="en-US" sz="2600"/>
              <a:t>Additional nursing resources - e.g., unit clerks, patient care techs, patient transport </a:t>
            </a:r>
          </a:p>
          <a:p>
            <a:pPr marL="463550" lvl="1" indent="-349250" defTabSz="914400">
              <a:lnSpc>
                <a:spcPct val="120000"/>
              </a:lnSpc>
              <a:spcBef>
                <a:spcPct val="0"/>
              </a:spcBef>
              <a:buClr>
                <a:schemeClr val="tx2"/>
              </a:buClr>
              <a:buFont typeface="Arial" pitchFamily="34" charset="0"/>
              <a:buChar char="•"/>
            </a:pPr>
            <a:r>
              <a:rPr lang="en-US" sz="2600"/>
              <a:t>Different needs on different shifts </a:t>
            </a:r>
          </a:p>
          <a:p>
            <a:pPr marL="355600" lvl="1" indent="-342900" defTabSz="914400">
              <a:buFont typeface="Arial" pitchFamily="34" charset="0"/>
              <a:buChar char="•"/>
            </a:pPr>
            <a:endParaRPr lang="en-US" sz="2000" b="1">
              <a:latin typeface="Arial" pitchFamily="34" charset="0"/>
              <a:cs typeface="Arial" pitchFamily="34" charset="0"/>
            </a:endParaRPr>
          </a:p>
        </p:txBody>
      </p:sp>
    </p:spTree>
    <p:custDataLst>
      <p:tags r:id="rId3"/>
    </p:custDataLst>
    <p:extLst>
      <p:ext uri="{BB962C8B-B14F-4D97-AF65-F5344CB8AC3E}">
        <p14:creationId xmlns:p14="http://schemas.microsoft.com/office/powerpoint/2010/main" val="62390092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15"/>
          <p:cNvSpPr>
            <a:spLocks noGrp="1"/>
          </p:cNvSpPr>
          <p:nvPr>
            <p:ph type="sldNum" sz="quarter" idx="10"/>
          </p:nvPr>
        </p:nvSpPr>
        <p:spPr/>
        <p:txBody>
          <a:bodyPr/>
          <a:lstStyle/>
          <a:p>
            <a:fld id="{8F4E9008-42CE-4843-9DE0-3E5AB63B0C31}" type="slidenum">
              <a:rPr lang="en-US" smtClean="0"/>
              <a:t>4</a:t>
            </a:fld>
            <a:endParaRPr lang="en-US"/>
          </a:p>
        </p:txBody>
      </p:sp>
      <p:sp>
        <p:nvSpPr>
          <p:cNvPr id="3" name="Title 2"/>
          <p:cNvSpPr>
            <a:spLocks noGrp="1"/>
          </p:cNvSpPr>
          <p:nvPr>
            <p:ph type="ctrTitle"/>
          </p:nvPr>
        </p:nvSpPr>
        <p:spPr>
          <a:xfrm>
            <a:off x="471732" y="398480"/>
            <a:ext cx="11720268" cy="584776"/>
          </a:xfrm>
        </p:spPr>
        <p:txBody>
          <a:bodyPr>
            <a:noAutofit/>
          </a:bodyPr>
          <a:lstStyle/>
          <a:p>
            <a:r>
              <a:rPr lang="en-US"/>
              <a:t>Rationale for Opposing HB3871</a:t>
            </a:r>
          </a:p>
        </p:txBody>
      </p:sp>
      <p:sp>
        <p:nvSpPr>
          <p:cNvPr id="4" name="Content Placeholder 3"/>
          <p:cNvSpPr>
            <a:spLocks noGrp="1"/>
          </p:cNvSpPr>
          <p:nvPr>
            <p:ph sz="quarter" idx="11"/>
          </p:nvPr>
        </p:nvSpPr>
        <p:spPr>
          <a:xfrm>
            <a:off x="457952" y="1153737"/>
            <a:ext cx="11398251" cy="5412290"/>
          </a:xfrm>
          <a:prstGeom prst="rect">
            <a:avLst/>
          </a:prstGeom>
        </p:spPr>
        <p:txBody>
          <a:bodyPr>
            <a:normAutofit/>
          </a:bodyPr>
          <a:lstStyle/>
          <a:p>
            <a:pPr lvl="1"/>
            <a:r>
              <a:rPr lang="en-US" sz="2800" b="1">
                <a:latin typeface="Arial" pitchFamily="34" charset="0"/>
                <a:cs typeface="Arial" pitchFamily="34" charset="0"/>
              </a:rPr>
              <a:t>Strongly Opposed by the Healthcare Community</a:t>
            </a:r>
          </a:p>
          <a:p>
            <a:pPr marL="342900" lvl="1" indent="-342900">
              <a:lnSpc>
                <a:spcPct val="110000"/>
              </a:lnSpc>
              <a:spcBef>
                <a:spcPts val="600"/>
              </a:spcBef>
              <a:buClr>
                <a:schemeClr val="tx2"/>
              </a:buClr>
              <a:buFont typeface="Arial" pitchFamily="34" charset="0"/>
              <a:buChar char="•"/>
              <a:tabLst>
                <a:tab pos="338138"/>
              </a:tabLst>
            </a:pPr>
            <a:r>
              <a:rPr lang="en-US" sz="2300"/>
              <a:t>Nurse staffing ratios do NOT improve quality or outcomes.</a:t>
            </a:r>
          </a:p>
          <a:p>
            <a:pPr marL="342900" lvl="1" indent="-342900">
              <a:lnSpc>
                <a:spcPct val="110000"/>
              </a:lnSpc>
              <a:spcBef>
                <a:spcPts val="600"/>
              </a:spcBef>
              <a:buClr>
                <a:schemeClr val="tx2"/>
              </a:buClr>
              <a:buFont typeface="Arial" pitchFamily="34" charset="0"/>
              <a:buChar char="•"/>
              <a:tabLst>
                <a:tab pos="338138"/>
              </a:tabLst>
            </a:pPr>
            <a:r>
              <a:rPr lang="en-US" sz="2300"/>
              <a:t>Ratios are an unfunded mandate that will result in staffing and service reductions in other areas.</a:t>
            </a:r>
          </a:p>
          <a:p>
            <a:pPr marL="342900" lvl="1" indent="-342900">
              <a:lnSpc>
                <a:spcPct val="110000"/>
              </a:lnSpc>
              <a:spcBef>
                <a:spcPts val="600"/>
              </a:spcBef>
              <a:buClr>
                <a:schemeClr val="tx2"/>
              </a:buClr>
              <a:buFont typeface="Arial" pitchFamily="34" charset="0"/>
              <a:buChar char="•"/>
              <a:tabLst>
                <a:tab pos="338138"/>
              </a:tabLst>
            </a:pPr>
            <a:r>
              <a:rPr lang="en-US" sz="2300"/>
              <a:t>One-size-fits all staffing mandates, imposed regardless of a hospital’s size, location or the individual needs of its patients, will result in longer wait times, reduced patient services and higher operating costs. </a:t>
            </a:r>
          </a:p>
          <a:p>
            <a:pPr marL="342900" lvl="1" indent="-342900">
              <a:lnSpc>
                <a:spcPct val="110000"/>
              </a:lnSpc>
              <a:spcBef>
                <a:spcPts val="600"/>
              </a:spcBef>
              <a:buClr>
                <a:schemeClr val="tx2"/>
              </a:buClr>
              <a:buFont typeface="Arial" pitchFamily="34" charset="0"/>
              <a:buChar char="•"/>
              <a:tabLst>
                <a:tab pos="338138"/>
              </a:tabLst>
            </a:pPr>
            <a:r>
              <a:rPr lang="en-US" sz="2300"/>
              <a:t>Nurse staffing ratios could drive up healthcare costs in Illinois by at least $2 billion a year for patients, families, and employers. </a:t>
            </a:r>
          </a:p>
          <a:p>
            <a:pPr marL="342900" lvl="1" indent="-342900">
              <a:lnSpc>
                <a:spcPct val="110000"/>
              </a:lnSpc>
              <a:spcBef>
                <a:spcPts val="600"/>
              </a:spcBef>
              <a:buClr>
                <a:schemeClr val="tx2"/>
              </a:buClr>
              <a:buFont typeface="Arial" pitchFamily="34" charset="0"/>
              <a:buChar char="•"/>
              <a:tabLst>
                <a:tab pos="338138"/>
              </a:tabLst>
            </a:pPr>
            <a:r>
              <a:rPr lang="en-US" sz="2300"/>
              <a:t>Illinois is already facing a shortage of 21,000 nurses in 2020. </a:t>
            </a:r>
          </a:p>
          <a:p>
            <a:pPr marL="342900" lvl="1" indent="-342900">
              <a:lnSpc>
                <a:spcPct val="110000"/>
              </a:lnSpc>
              <a:spcBef>
                <a:spcPts val="600"/>
              </a:spcBef>
              <a:buClr>
                <a:schemeClr val="tx2"/>
              </a:buClr>
              <a:buFont typeface="Arial" pitchFamily="34" charset="0"/>
              <a:buChar char="•"/>
              <a:tabLst>
                <a:tab pos="338138"/>
              </a:tabLst>
            </a:pPr>
            <a:r>
              <a:rPr lang="en-US" sz="2300"/>
              <a:t>Takes away decision-making at the local level.</a:t>
            </a:r>
          </a:p>
        </p:txBody>
      </p:sp>
    </p:spTree>
    <p:custDataLst>
      <p:tags r:id="rId3"/>
    </p:custDataLst>
    <p:extLst>
      <p:ext uri="{BB962C8B-B14F-4D97-AF65-F5344CB8AC3E}">
        <p14:creationId xmlns:p14="http://schemas.microsoft.com/office/powerpoint/2010/main" val="27533029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15"/>
          <p:cNvSpPr>
            <a:spLocks noGrp="1"/>
          </p:cNvSpPr>
          <p:nvPr>
            <p:ph type="sldNum" sz="quarter" idx="10"/>
          </p:nvPr>
        </p:nvSpPr>
        <p:spPr/>
        <p:txBody>
          <a:bodyPr/>
          <a:lstStyle/>
          <a:p>
            <a:fld id="{8F4E9008-42CE-4843-9DE0-3E5AB63B0C31}" type="slidenum">
              <a:rPr lang="en-US" smtClean="0"/>
              <a:t>5</a:t>
            </a:fld>
            <a:endParaRPr lang="en-US"/>
          </a:p>
        </p:txBody>
      </p:sp>
      <p:sp>
        <p:nvSpPr>
          <p:cNvPr id="3" name="Title 2"/>
          <p:cNvSpPr>
            <a:spLocks noGrp="1"/>
          </p:cNvSpPr>
          <p:nvPr>
            <p:ph type="ctrTitle"/>
          </p:nvPr>
        </p:nvSpPr>
        <p:spPr>
          <a:xfrm>
            <a:off x="471732" y="398480"/>
            <a:ext cx="11720268" cy="584776"/>
          </a:xfrm>
        </p:spPr>
        <p:txBody>
          <a:bodyPr>
            <a:noAutofit/>
          </a:bodyPr>
          <a:lstStyle/>
          <a:p>
            <a:r>
              <a:rPr lang="en-US"/>
              <a:t>Impact of HB3871 at </a:t>
            </a:r>
            <a:r>
              <a:rPr lang="en-US" i="1"/>
              <a:t>Your Organization</a:t>
            </a:r>
          </a:p>
        </p:txBody>
      </p:sp>
      <p:sp>
        <p:nvSpPr>
          <p:cNvPr id="4" name="Content Placeholder 3"/>
          <p:cNvSpPr>
            <a:spLocks noGrp="1"/>
          </p:cNvSpPr>
          <p:nvPr>
            <p:ph sz="quarter" idx="11"/>
          </p:nvPr>
        </p:nvSpPr>
        <p:spPr>
          <a:xfrm>
            <a:off x="457952" y="1153737"/>
            <a:ext cx="11398251" cy="5412290"/>
          </a:xfrm>
          <a:prstGeom prst="rect">
            <a:avLst/>
          </a:prstGeom>
        </p:spPr>
        <p:txBody>
          <a:bodyPr>
            <a:normAutofit/>
          </a:bodyPr>
          <a:lstStyle/>
          <a:p>
            <a:pPr marL="0" indent="0"/>
            <a:r>
              <a:rPr lang="en-US" b="0" i="1"/>
              <a:t>Customize this slides with your hospital’s information</a:t>
            </a:r>
          </a:p>
          <a:p>
            <a:pPr marL="0" indent="0"/>
            <a:r>
              <a:rPr lang="en-US" b="0"/>
              <a:t>If passed, the impact of this bill here would be substantial</a:t>
            </a:r>
          </a:p>
          <a:p>
            <a:pPr marL="0" indent="0"/>
            <a:endParaRPr lang="en-US" b="0"/>
          </a:p>
          <a:p>
            <a:pPr marL="0" indent="0"/>
            <a:r>
              <a:rPr lang="en-US" b="0"/>
              <a:t>Potential impact:</a:t>
            </a:r>
          </a:p>
          <a:p>
            <a:pPr marL="342900" lvl="1" indent="-342900">
              <a:lnSpc>
                <a:spcPct val="110000"/>
              </a:lnSpc>
              <a:spcBef>
                <a:spcPts val="600"/>
              </a:spcBef>
              <a:buClr>
                <a:schemeClr val="tx2"/>
              </a:buClr>
              <a:buFont typeface="Arial" pitchFamily="34" charset="0"/>
              <a:buChar char="•"/>
              <a:tabLst>
                <a:tab pos="338138"/>
              </a:tabLst>
            </a:pPr>
            <a:r>
              <a:rPr lang="en-US" sz="2300"/>
              <a:t>Increased focus on numbers rather than need of your patients</a:t>
            </a:r>
          </a:p>
          <a:p>
            <a:pPr marL="342900" lvl="1" indent="-342900">
              <a:lnSpc>
                <a:spcPct val="110000"/>
              </a:lnSpc>
              <a:spcBef>
                <a:spcPts val="600"/>
              </a:spcBef>
              <a:buClr>
                <a:schemeClr val="tx2"/>
              </a:buClr>
              <a:buFont typeface="Arial" pitchFamily="34" charset="0"/>
              <a:buChar char="•"/>
              <a:tabLst>
                <a:tab pos="338138"/>
              </a:tabLst>
            </a:pPr>
            <a:r>
              <a:rPr lang="en-US" sz="2300"/>
              <a:t>Need to hire xxxx more nurses which would incur and additional expense of $xxxx</a:t>
            </a:r>
          </a:p>
          <a:p>
            <a:pPr marL="342900" lvl="1" indent="-342900">
              <a:lnSpc>
                <a:spcPct val="110000"/>
              </a:lnSpc>
              <a:spcBef>
                <a:spcPts val="600"/>
              </a:spcBef>
              <a:buClr>
                <a:schemeClr val="tx2"/>
              </a:buClr>
              <a:buFont typeface="Arial" pitchFamily="34" charset="0"/>
              <a:buChar char="•"/>
              <a:tabLst>
                <a:tab pos="338138"/>
              </a:tabLst>
            </a:pPr>
            <a:r>
              <a:rPr lang="en-US" sz="2300"/>
              <a:t>Diminishes nurses input on staffing</a:t>
            </a:r>
          </a:p>
          <a:p>
            <a:pPr marL="342900" lvl="1" indent="-342900">
              <a:lnSpc>
                <a:spcPct val="110000"/>
              </a:lnSpc>
              <a:spcBef>
                <a:spcPts val="600"/>
              </a:spcBef>
              <a:buClr>
                <a:schemeClr val="tx2"/>
              </a:buClr>
              <a:buFont typeface="Arial" pitchFamily="34" charset="0"/>
              <a:buChar char="•"/>
              <a:tabLst>
                <a:tab pos="338138"/>
              </a:tabLst>
            </a:pPr>
            <a:r>
              <a:rPr lang="en-US" sz="2300"/>
              <a:t>Increased use of agency staff</a:t>
            </a:r>
          </a:p>
        </p:txBody>
      </p:sp>
    </p:spTree>
    <p:custDataLst>
      <p:tags r:id="rId3"/>
    </p:custDataLst>
    <p:extLst>
      <p:ext uri="{BB962C8B-B14F-4D97-AF65-F5344CB8AC3E}">
        <p14:creationId xmlns:p14="http://schemas.microsoft.com/office/powerpoint/2010/main" val="163917776"/>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0"/>
          </p:nvPr>
        </p:nvSpPr>
        <p:spPr/>
        <p:txBody>
          <a:bodyPr/>
          <a:lstStyle/>
          <a:p>
            <a:pPr>
              <a:defRPr/>
            </a:pPr>
            <a:fld id="{8F4E9008-42CE-4843-9DE0-3E5AB63B0C31}" type="slidenum">
              <a:rPr lang="en-US" smtClean="0"/>
              <a:pPr>
                <a:defRPr/>
              </a:pPr>
              <a:t>6</a:t>
            </a:fld>
            <a:endParaRPr lang="en-US"/>
          </a:p>
        </p:txBody>
      </p:sp>
      <p:sp>
        <p:nvSpPr>
          <p:cNvPr id="3" name="Title 2"/>
          <p:cNvSpPr>
            <a:spLocks noGrp="1"/>
          </p:cNvSpPr>
          <p:nvPr>
            <p:ph type="ctrTitle"/>
          </p:nvPr>
        </p:nvSpPr>
        <p:spPr/>
        <p:txBody>
          <a:bodyPr/>
          <a:lstStyle/>
          <a:p>
            <a:r>
              <a:rPr lang="en-US"/>
              <a:t>Core Components of Appropriate Nurse Staffing</a:t>
            </a:r>
          </a:p>
        </p:txBody>
      </p:sp>
      <p:sp>
        <p:nvSpPr>
          <p:cNvPr id="4" name="Content Placeholder 3"/>
          <p:cNvSpPr>
            <a:spLocks noGrp="1"/>
          </p:cNvSpPr>
          <p:nvPr>
            <p:ph sz="quarter" idx="11"/>
          </p:nvPr>
        </p:nvSpPr>
        <p:spPr>
          <a:xfrm>
            <a:off x="657993" y="1590429"/>
            <a:ext cx="10972800" cy="4526280"/>
          </a:xfrm>
        </p:spPr>
        <p:txBody>
          <a:bodyPr/>
          <a:lstStyle/>
          <a:p>
            <a:pPr marL="0" indent="0"/>
            <a:r>
              <a:rPr lang="en-US" b="0" i="1"/>
              <a:t>“Appropriate nurse staffing </a:t>
            </a:r>
            <a:r>
              <a:rPr lang="en-US" b="0"/>
              <a:t>is defined as a match of registered nurse expertise with the needs of the recipient of nursing care services in the context of the practice setting and situation. The provision of appropriate nurse staffing is necessary to reach safe, quality outcomes and is achieved by multifaceted decision-making processes that must consider a wide range of variables.</a:t>
            </a:r>
            <a:endParaRPr lang="en-US"/>
          </a:p>
          <a:p>
            <a:endParaRPr lang="en-US"/>
          </a:p>
          <a:p>
            <a:pPr marL="0" indent="0"/>
            <a:r>
              <a:rPr lang="en-US" b="0"/>
              <a:t>Nurse staffing is more than numbers, and one size does not fit all. A flexible approach is associated with improved patient outcomes, including reduced mortality rates, shorter stays, lower readmission rates, and reduced hospital-acquired conditions.”</a:t>
            </a:r>
          </a:p>
          <a:p>
            <a:pPr marL="0" indent="0"/>
            <a:r>
              <a:rPr lang="en-US" b="0"/>
              <a:t>						-American Nurses Association</a:t>
            </a:r>
          </a:p>
        </p:txBody>
      </p:sp>
    </p:spTree>
    <p:extLst>
      <p:ext uri="{BB962C8B-B14F-4D97-AF65-F5344CB8AC3E}">
        <p14:creationId xmlns:p14="http://schemas.microsoft.com/office/powerpoint/2010/main" val="2997519376"/>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15"/>
          <p:cNvSpPr>
            <a:spLocks noGrp="1"/>
          </p:cNvSpPr>
          <p:nvPr>
            <p:ph type="sldNum" sz="quarter" idx="10"/>
          </p:nvPr>
        </p:nvSpPr>
        <p:spPr/>
        <p:txBody>
          <a:bodyPr/>
          <a:lstStyle/>
          <a:p>
            <a:fld id="{8F4E9008-42CE-4843-9DE0-3E5AB63B0C31}" type="slidenum">
              <a:rPr lang="en-US" smtClean="0"/>
              <a:t>7</a:t>
            </a:fld>
            <a:endParaRPr lang="en-US"/>
          </a:p>
        </p:txBody>
      </p:sp>
      <p:sp>
        <p:nvSpPr>
          <p:cNvPr id="3" name="Title 2"/>
          <p:cNvSpPr>
            <a:spLocks noGrp="1"/>
          </p:cNvSpPr>
          <p:nvPr>
            <p:ph type="ctrTitle"/>
          </p:nvPr>
        </p:nvSpPr>
        <p:spPr>
          <a:xfrm>
            <a:off x="351812" y="398480"/>
            <a:ext cx="10972800" cy="584776"/>
          </a:xfrm>
        </p:spPr>
        <p:txBody>
          <a:bodyPr>
            <a:noAutofit/>
          </a:bodyPr>
          <a:lstStyle/>
          <a:p>
            <a:r>
              <a:rPr lang="en-US"/>
              <a:t>Existing Illinois Legislation to Ensure Safe Staffing </a:t>
            </a:r>
          </a:p>
        </p:txBody>
      </p:sp>
      <p:sp>
        <p:nvSpPr>
          <p:cNvPr id="4" name="Content Placeholder 3"/>
          <p:cNvSpPr>
            <a:spLocks noGrp="1"/>
          </p:cNvSpPr>
          <p:nvPr>
            <p:ph sz="quarter" idx="11"/>
          </p:nvPr>
        </p:nvSpPr>
        <p:spPr>
          <a:xfrm>
            <a:off x="331340" y="1360815"/>
            <a:ext cx="10972800" cy="5034731"/>
          </a:xfrm>
          <a:prstGeom prst="rect">
            <a:avLst/>
          </a:prstGeom>
        </p:spPr>
        <p:txBody>
          <a:bodyPr>
            <a:normAutofit/>
          </a:bodyPr>
          <a:lstStyle/>
          <a:p>
            <a:r>
              <a:rPr lang="en-US"/>
              <a:t>Why Ratio Legislation is Not Necessary in Illinois…</a:t>
            </a:r>
          </a:p>
          <a:p>
            <a:pPr lvl="1"/>
            <a:endParaRPr lang="en-US"/>
          </a:p>
          <a:p>
            <a:pPr lvl="1"/>
            <a:r>
              <a:rPr lang="en-US"/>
              <a:t>Illinois has already implemented laws in effect to assist the nurse</a:t>
            </a:r>
          </a:p>
          <a:p>
            <a:pPr marL="457200">
              <a:lnSpc>
                <a:spcPct val="120000"/>
              </a:lnSpc>
              <a:spcBef>
                <a:spcPct val="0"/>
              </a:spcBef>
              <a:buClr>
                <a:schemeClr val="accent1"/>
              </a:buClr>
              <a:buFont typeface="Arial" pitchFamily="34" charset="0"/>
              <a:buChar char="•"/>
            </a:pPr>
            <a:r>
              <a:rPr lang="en-US" sz="2600" b="0"/>
              <a:t>Nurse Staffing by Patient Acuity Act (2007)</a:t>
            </a:r>
          </a:p>
          <a:p>
            <a:pPr marL="457200">
              <a:lnSpc>
                <a:spcPct val="120000"/>
              </a:lnSpc>
              <a:spcBef>
                <a:spcPct val="0"/>
              </a:spcBef>
              <a:buClr>
                <a:schemeClr val="accent1"/>
              </a:buClr>
              <a:buFont typeface="Arial" pitchFamily="34" charset="0"/>
              <a:buChar char="•"/>
            </a:pPr>
            <a:r>
              <a:rPr lang="en-US" sz="2600" b="0"/>
              <a:t>Prohibition of Mandated Nurse Overtime in Hospitals (2005)</a:t>
            </a:r>
          </a:p>
          <a:p>
            <a:pPr marL="457200">
              <a:lnSpc>
                <a:spcPct val="120000"/>
              </a:lnSpc>
              <a:spcBef>
                <a:spcPct val="0"/>
              </a:spcBef>
              <a:buClr>
                <a:schemeClr val="accent1"/>
              </a:buClr>
              <a:buFont typeface="Arial" pitchFamily="34" charset="0"/>
              <a:buChar char="•"/>
            </a:pPr>
            <a:r>
              <a:rPr lang="en-US" sz="2600" b="0"/>
              <a:t>Health Care Violence Prevention Act (2018)</a:t>
            </a:r>
          </a:p>
          <a:p>
            <a:pPr marL="457200">
              <a:lnSpc>
                <a:spcPct val="120000"/>
              </a:lnSpc>
              <a:spcBef>
                <a:spcPct val="0"/>
              </a:spcBef>
              <a:buClr>
                <a:schemeClr val="accent1"/>
              </a:buClr>
              <a:buFont typeface="Arial" pitchFamily="34" charset="0"/>
              <a:buChar char="•"/>
            </a:pPr>
            <a:r>
              <a:rPr lang="en-US" sz="2600" b="0"/>
              <a:t>Safe Patient Handling Act (2011)</a:t>
            </a:r>
          </a:p>
          <a:p>
            <a:pPr marL="457200">
              <a:lnSpc>
                <a:spcPct val="120000"/>
              </a:lnSpc>
              <a:spcBef>
                <a:spcPct val="0"/>
              </a:spcBef>
              <a:buClr>
                <a:schemeClr val="accent1"/>
              </a:buClr>
              <a:buFont typeface="Arial" pitchFamily="34" charset="0"/>
              <a:buChar char="•"/>
            </a:pPr>
            <a:r>
              <a:rPr lang="en-US" sz="2600" b="0"/>
              <a:t>Illinois Center for Nursing (2007)</a:t>
            </a:r>
          </a:p>
          <a:p>
            <a:pPr marL="457200">
              <a:lnSpc>
                <a:spcPct val="120000"/>
              </a:lnSpc>
              <a:spcBef>
                <a:spcPct val="0"/>
              </a:spcBef>
              <a:buClr>
                <a:schemeClr val="accent1"/>
              </a:buClr>
              <a:buFont typeface="Arial" pitchFamily="34" charset="0"/>
              <a:buChar char="•"/>
            </a:pPr>
            <a:r>
              <a:rPr lang="en-US" sz="2600" b="0"/>
              <a:t>Hospital Report Card Act (2004)</a:t>
            </a:r>
            <a:endParaRPr lang="en-US" sz="2400">
              <a:latin typeface="Arial" pitchFamily="34" charset="0"/>
              <a:cs typeface="Arial" pitchFamily="34" charset="0"/>
            </a:endParaRPr>
          </a:p>
          <a:p>
            <a:pPr marL="537620" lvl="2" indent="0">
              <a:spcBef>
                <a:spcPct val="0"/>
              </a:spcBef>
              <a:buClr>
                <a:srgbClr val="006693"/>
              </a:buClr>
              <a:buNone/>
            </a:pPr>
            <a:endParaRPr lang="en-US">
              <a:solidFill>
                <a:prstClr val="black"/>
              </a:solidFill>
              <a:latin typeface="Arial" pitchFamily="34" charset="0"/>
              <a:cs typeface="Arial" pitchFamily="34" charset="0"/>
            </a:endParaRPr>
          </a:p>
          <a:p>
            <a:pPr marL="226477" indent="0">
              <a:spcBef>
                <a:spcPct val="0"/>
              </a:spcBef>
            </a:pPr>
            <a:endParaRPr lang="en-US" sz="3500">
              <a:latin typeface="Arial" pitchFamily="34" charset="0"/>
              <a:cs typeface="Arial" pitchFamily="34" charset="0"/>
            </a:endParaRPr>
          </a:p>
          <a:p>
            <a:pPr marL="226477" indent="0"/>
            <a:endParaRPr lang="en-US" sz="3700">
              <a:latin typeface="Arial" pitchFamily="34" charset="0"/>
              <a:cs typeface="Arial" pitchFamily="34" charset="0"/>
            </a:endParaRPr>
          </a:p>
          <a:p>
            <a:pPr marL="992693" indent="-383108">
              <a:spcBef>
                <a:spcPts val="267"/>
              </a:spcBef>
              <a:buClr>
                <a:schemeClr val="accent1"/>
              </a:buClr>
              <a:buFont typeface="Arial" pitchFamily="34" charset="0"/>
              <a:buChar char="•"/>
            </a:pPr>
            <a:endParaRPr lang="en-US" b="0"/>
          </a:p>
          <a:p>
            <a:pPr>
              <a:buFont typeface="Arial" pitchFamily="34" charset="0"/>
              <a:buChar char="•"/>
            </a:pPr>
            <a:endParaRPr lang="en-US"/>
          </a:p>
          <a:p>
            <a:endParaRPr lang="en-US"/>
          </a:p>
        </p:txBody>
      </p:sp>
    </p:spTree>
    <p:custDataLst>
      <p:tags r:id="rId3"/>
    </p:custDataLst>
    <p:extLst>
      <p:ext uri="{BB962C8B-B14F-4D97-AF65-F5344CB8AC3E}">
        <p14:creationId xmlns:p14="http://schemas.microsoft.com/office/powerpoint/2010/main" val="209335107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15"/>
          <p:cNvSpPr>
            <a:spLocks noGrp="1"/>
          </p:cNvSpPr>
          <p:nvPr>
            <p:ph type="sldNum" sz="quarter" idx="10"/>
          </p:nvPr>
        </p:nvSpPr>
        <p:spPr/>
        <p:txBody>
          <a:bodyPr/>
          <a:lstStyle/>
          <a:p>
            <a:fld id="{8F4E9008-42CE-4843-9DE0-3E5AB63B0C31}" type="slidenum">
              <a:rPr lang="en-US" smtClean="0"/>
              <a:t>8</a:t>
            </a:fld>
            <a:endParaRPr lang="en-US"/>
          </a:p>
        </p:txBody>
      </p:sp>
      <p:sp>
        <p:nvSpPr>
          <p:cNvPr id="3" name="Title 2"/>
          <p:cNvSpPr>
            <a:spLocks noGrp="1"/>
          </p:cNvSpPr>
          <p:nvPr>
            <p:ph type="ctrTitle"/>
          </p:nvPr>
        </p:nvSpPr>
        <p:spPr>
          <a:xfrm>
            <a:off x="319357" y="677964"/>
            <a:ext cx="10972800" cy="584776"/>
          </a:xfrm>
        </p:spPr>
        <p:txBody>
          <a:bodyPr>
            <a:noAutofit/>
          </a:bodyPr>
          <a:lstStyle/>
          <a:p>
            <a:r>
              <a:rPr lang="en-US"/>
              <a:t>Nurse Staffing by Patient Acuity Act </a:t>
            </a:r>
            <a:br>
              <a:rPr lang="en-US"/>
            </a:br>
            <a:r>
              <a:rPr lang="en-US" sz="2000"/>
              <a:t>(210 ILCS 85, Subpart I, Section 250.1130)</a:t>
            </a:r>
          </a:p>
        </p:txBody>
      </p:sp>
      <p:sp>
        <p:nvSpPr>
          <p:cNvPr id="4" name="Content Placeholder 3"/>
          <p:cNvSpPr>
            <a:spLocks noGrp="1"/>
          </p:cNvSpPr>
          <p:nvPr>
            <p:ph sz="quarter" idx="11"/>
          </p:nvPr>
        </p:nvSpPr>
        <p:spPr>
          <a:xfrm>
            <a:off x="273283" y="1496847"/>
            <a:ext cx="11679016" cy="5034731"/>
          </a:xfrm>
          <a:prstGeom prst="rect">
            <a:avLst/>
          </a:prstGeom>
        </p:spPr>
        <p:txBody>
          <a:bodyPr>
            <a:normAutofit/>
          </a:bodyPr>
          <a:lstStyle/>
          <a:p>
            <a:pPr>
              <a:buClr>
                <a:schemeClr val="tx2"/>
              </a:buClr>
              <a:buFont typeface="Arial" pitchFamily="34" charset="0"/>
              <a:buChar char="•"/>
            </a:pPr>
            <a:r>
              <a:rPr lang="en-US" b="0"/>
              <a:t>Enacted in IL in 2007 in response to a proposal for mandatory nurse/patient ratios</a:t>
            </a:r>
          </a:p>
          <a:p>
            <a:pPr>
              <a:buClr>
                <a:schemeClr val="tx2"/>
              </a:buClr>
              <a:buFont typeface="Arial" pitchFamily="34" charset="0"/>
              <a:buChar char="•"/>
            </a:pPr>
            <a:r>
              <a:rPr lang="en-US" b="0"/>
              <a:t>Viewed as a much better alternative to ratios – 7 states now have a similar law (only 1, California, has hospital-wide ratios)</a:t>
            </a:r>
          </a:p>
          <a:p>
            <a:endParaRPr lang="en-US" sz="800"/>
          </a:p>
          <a:p>
            <a:pPr>
              <a:buFont typeface="Wingdings" pitchFamily="2" charset="2"/>
              <a:buNone/>
              <a:defRPr/>
            </a:pPr>
            <a:endParaRPr lang="en-US"/>
          </a:p>
          <a:p>
            <a:pPr>
              <a:buFont typeface="Wingdings" pitchFamily="2" charset="2"/>
              <a:buNone/>
              <a:defRPr/>
            </a:pPr>
            <a:r>
              <a:rPr lang="en-US"/>
              <a:t>Requirements</a:t>
            </a:r>
          </a:p>
          <a:p>
            <a:pPr marL="347663" indent="-347663">
              <a:buFont typeface="+mj-lt"/>
              <a:buAutoNum type="arabicPeriod"/>
              <a:defRPr/>
            </a:pPr>
            <a:r>
              <a:rPr lang="en-US" b="0"/>
              <a:t>Nurse Care Committee </a:t>
            </a:r>
          </a:p>
          <a:p>
            <a:pPr marL="695326" lvl="2" indent="-347663">
              <a:buFont typeface="Arial" pitchFamily="34" charset="0"/>
              <a:buChar char="•"/>
              <a:defRPr/>
            </a:pPr>
            <a:r>
              <a:rPr lang="en-US"/>
              <a:t>Comprised of at least 50% of members are RNs providing direct patient care</a:t>
            </a:r>
          </a:p>
          <a:p>
            <a:pPr marL="695326" lvl="2" indent="-347663">
              <a:buFont typeface="Arial" pitchFamily="34" charset="0"/>
              <a:buChar char="•"/>
              <a:defRPr/>
            </a:pPr>
            <a:r>
              <a:rPr lang="en-US"/>
              <a:t>To contribute to the development, recommendation &amp; review of the hospital’s staffing plan</a:t>
            </a:r>
          </a:p>
          <a:p>
            <a:pPr marL="347663" indent="-347663">
              <a:buFont typeface="+mj-lt"/>
              <a:buAutoNum type="arabicPeriod"/>
              <a:defRPr/>
            </a:pPr>
            <a:r>
              <a:rPr lang="en-US" b="0"/>
              <a:t>Accessible Written Staffing Plan</a:t>
            </a:r>
          </a:p>
          <a:p>
            <a:pPr marL="347663" indent="-347663">
              <a:buFont typeface="+mj-lt"/>
              <a:buAutoNum type="arabicPeriod"/>
              <a:defRPr/>
            </a:pPr>
            <a:r>
              <a:rPr lang="en-US" b="0"/>
              <a:t>An Acuity Model for adjusting the staffing plan for each inpatient care unit</a:t>
            </a:r>
          </a:p>
        </p:txBody>
      </p:sp>
    </p:spTree>
    <p:custDataLst>
      <p:tags r:id="rId3"/>
    </p:custDataLst>
    <p:extLst>
      <p:ext uri="{BB962C8B-B14F-4D97-AF65-F5344CB8AC3E}">
        <p14:creationId xmlns:p14="http://schemas.microsoft.com/office/powerpoint/2010/main" val="21579702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0"/>
          </p:nvPr>
        </p:nvSpPr>
        <p:spPr/>
        <p:txBody>
          <a:bodyPr/>
          <a:lstStyle/>
          <a:p>
            <a:pPr>
              <a:defRPr/>
            </a:pPr>
            <a:fld id="{8F4E9008-42CE-4843-9DE0-3E5AB63B0C31}" type="slidenum">
              <a:rPr lang="en-US" smtClean="0"/>
              <a:pPr>
                <a:defRPr/>
              </a:pPr>
              <a:t>9</a:t>
            </a:fld>
            <a:endParaRPr lang="en-US"/>
          </a:p>
        </p:txBody>
      </p:sp>
      <p:sp>
        <p:nvSpPr>
          <p:cNvPr id="3" name="Title 2"/>
          <p:cNvSpPr>
            <a:spLocks noGrp="1"/>
          </p:cNvSpPr>
          <p:nvPr>
            <p:ph type="ctrTitle"/>
          </p:nvPr>
        </p:nvSpPr>
        <p:spPr>
          <a:xfrm>
            <a:off x="471732" y="398481"/>
            <a:ext cx="10972800" cy="584775"/>
          </a:xfrm>
        </p:spPr>
        <p:txBody>
          <a:bodyPr/>
          <a:lstStyle/>
          <a:p>
            <a:r>
              <a:rPr lang="en-US"/>
              <a:t>Staffing Support at </a:t>
            </a:r>
            <a:r>
              <a:rPr lang="en-US" i="1"/>
              <a:t>Your Organization</a:t>
            </a:r>
          </a:p>
        </p:txBody>
      </p:sp>
      <p:sp>
        <p:nvSpPr>
          <p:cNvPr id="4" name="Content Placeholder 3"/>
          <p:cNvSpPr>
            <a:spLocks noGrp="1"/>
          </p:cNvSpPr>
          <p:nvPr>
            <p:ph sz="quarter" idx="11"/>
          </p:nvPr>
        </p:nvSpPr>
        <p:spPr/>
        <p:txBody>
          <a:bodyPr/>
          <a:lstStyle/>
          <a:p>
            <a:r>
              <a:rPr lang="en-US"/>
              <a:t>Share information about your organization’s Nursing Care Committee.</a:t>
            </a:r>
          </a:p>
          <a:p>
            <a:r>
              <a:rPr lang="en-US" b="0"/>
              <a:t>Examples of information to share with staff include: </a:t>
            </a:r>
          </a:p>
          <a:p>
            <a:pPr>
              <a:buFont typeface="Arial" pitchFamily="34" charset="0"/>
              <a:buChar char="•"/>
            </a:pPr>
            <a:r>
              <a:rPr lang="en-US" b="0"/>
              <a:t>Members on Nursing Care Committee, consider a picture</a:t>
            </a:r>
          </a:p>
          <a:p>
            <a:pPr>
              <a:buFont typeface="Arial" pitchFamily="34" charset="0"/>
              <a:buChar char="•"/>
            </a:pPr>
            <a:r>
              <a:rPr lang="en-US" b="0"/>
              <a:t>Nursing Care Committee meeting frequency</a:t>
            </a:r>
          </a:p>
          <a:p>
            <a:pPr>
              <a:buFont typeface="Arial" pitchFamily="34" charset="0"/>
              <a:buChar char="•"/>
            </a:pPr>
            <a:r>
              <a:rPr lang="en-US" b="0"/>
              <a:t>Staffing issues discussed and decisions made</a:t>
            </a:r>
          </a:p>
          <a:p>
            <a:pPr>
              <a:buFont typeface="Arial" pitchFamily="34" charset="0"/>
              <a:buChar char="•"/>
            </a:pPr>
            <a:r>
              <a:rPr lang="en-US" b="0"/>
              <a:t>Process for selecting Nursing Care Committee members</a:t>
            </a:r>
          </a:p>
          <a:p>
            <a:pPr>
              <a:buFont typeface="Arial" pitchFamily="34" charset="0"/>
              <a:buChar char="•"/>
            </a:pPr>
            <a:endParaRPr lang="en-US" b="0"/>
          </a:p>
          <a:p>
            <a:pPr>
              <a:buFont typeface="Arial" pitchFamily="34" charset="0"/>
              <a:buChar char="•"/>
            </a:pPr>
            <a:endParaRPr lang="en-US" b="0"/>
          </a:p>
          <a:p>
            <a:pPr marL="0" indent="0"/>
            <a:r>
              <a:rPr lang="en-US" b="0"/>
              <a:t>Customize this and the next two slides with your hospital’s information</a:t>
            </a:r>
          </a:p>
        </p:txBody>
      </p:sp>
    </p:spTree>
    <p:extLst>
      <p:ext uri="{BB962C8B-B14F-4D97-AF65-F5344CB8AC3E}">
        <p14:creationId xmlns:p14="http://schemas.microsoft.com/office/powerpoint/2010/main" val="3069180099"/>
      </p:ext>
    </p:extLst>
  </p:cSld>
  <p:clrMapOvr>
    <a:masterClrMapping/>
  </p:clrMapOvr>
  <p:transition/>
  <p:timing/>
</p:sld>
</file>

<file path=ppt/tags/tag1.xml><?xml version="1.0" encoding="utf-8"?>
<p:tagLst xmlns:p="http://schemas.openxmlformats.org/presentationml/2006/main">
  <p:tag name="KPI_HAS_CHART" val="false"/>
</p:tagLst>
</file>

<file path=ppt/tags/tag2.xml><?xml version="1.0" encoding="utf-8"?>
<p:tagLst xmlns:p="http://schemas.openxmlformats.org/presentationml/2006/main">
  <p:tag name="KPI_HAS_CHART" val="false"/>
</p:tagLst>
</file>

<file path=ppt/tags/tag3.xml><?xml version="1.0" encoding="utf-8"?>
<p:tagLst xmlns:p="http://schemas.openxmlformats.org/presentationml/2006/main">
  <p:tag name="KPI_HAS_CHART" val="false"/>
</p:tagLst>
</file>

<file path=ppt/tags/tag4.xml><?xml version="1.0" encoding="utf-8"?>
<p:tagLst xmlns:p="http://schemas.openxmlformats.org/presentationml/2006/main">
  <p:tag name="KPI_HAS_CHART" val="false"/>
</p:tagLst>
</file>

<file path=ppt/tags/tag5.xml><?xml version="1.0" encoding="utf-8"?>
<p:tagLst xmlns:p="http://schemas.openxmlformats.org/presentationml/2006/main">
  <p:tag name="KPI_HAS_CHART" val="false"/>
</p:tagLst>
</file>

<file path=ppt/tags/tag6.xml><?xml version="1.0" encoding="utf-8"?>
<p:tagLst xmlns:p="http://schemas.openxmlformats.org/presentationml/2006/main">
  <p:tag name="KPI_HAS_CHART" val="false"/>
</p:tagLst>
</file>

<file path=ppt/tags/tag7.xml><?xml version="1.0" encoding="utf-8"?>
<p:tagLst xmlns:p="http://schemas.openxmlformats.org/presentationml/2006/main">
  <p:tag name="AS_NET" val="4.0.30319.42000"/>
  <p:tag name="AS_OS" val="Microsoft Windows NT 6.2.9200.0"/>
  <p:tag name="AS_RELEASE_DATE" val="2019.02.14"/>
  <p:tag name="AS_TITLE" val="Aspose.Slides for .NET 4.0 Client Profile"/>
  <p:tag name="AS_VERSION" val="19.2"/>
</p:tagLst>
</file>

<file path=ppt/theme/theme1.xml><?xml version="1.0" encoding="utf-8"?>
<a:theme xmlns:r="http://schemas.openxmlformats.org/officeDocument/2006/relationships" xmlns:a="http://schemas.openxmlformats.org/drawingml/2006/main" name="IHA Brand Template 16 9 format">
  <a:themeElements>
    <a:clrScheme name="IHA PPT 1">
      <a:dk1>
        <a:srgbClr val="2C2C2C"/>
      </a:dk1>
      <a:lt1>
        <a:sysClr val="window" lastClr="FFFFFF"/>
      </a:lt1>
      <a:dk2>
        <a:srgbClr val="006689"/>
      </a:dk2>
      <a:lt2>
        <a:srgbClr val="EEECE1"/>
      </a:lt2>
      <a:accent1>
        <a:srgbClr val="006689"/>
      </a:accent1>
      <a:accent2>
        <a:srgbClr val="008C95"/>
      </a:accent2>
      <a:accent3>
        <a:srgbClr val="81A32B"/>
      </a:accent3>
      <a:accent4>
        <a:srgbClr val="919191"/>
      </a:accent4>
      <a:accent5>
        <a:srgbClr val="FFFFFF"/>
      </a:accent5>
      <a:accent6>
        <a:srgbClr val="FFFFFF"/>
      </a:accent6>
      <a:hlink>
        <a:srgbClr val="2C7CFF"/>
      </a:hlink>
      <a:folHlink>
        <a:srgbClr val="6C318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IHA Brand Template 16 9 format" id="{065A6F2D-7476-4FA1-908F-4BB3FAD693E6}" vid="{2F93B57A-3AFD-4434-B290-479415F69349}"/>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IHA Brand Template 16 9 format</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19.0200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